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5"/>
  </p:notesMasterIdLst>
  <p:sldIdLst>
    <p:sldId id="256" r:id="rId2"/>
    <p:sldId id="289" r:id="rId3"/>
    <p:sldId id="343" r:id="rId4"/>
    <p:sldId id="344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4" r:id="rId13"/>
    <p:sldId id="35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1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5E16A-FC8B-3543-95A9-E12BC877202C}" type="datetimeFigureOut">
              <a:rPr lang="en-US" smtClean="0"/>
              <a:pPr/>
              <a:t>2/13/14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90030-7C35-E248-935E-B79EFE9DE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2/13/14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2/13/14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2/13/14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4A700-F537-9E4F-83ED-FFD252E3E6C0}" type="datetimeFigureOut">
              <a:rPr lang="en-US" smtClean="0"/>
              <a:pPr/>
              <a:t>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aywenderlich.com/259/audio-101-for-iphone-developers-playing-audio-programmaticall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Sounds, Images, and 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 </a:t>
            </a:r>
            <a:r>
              <a:rPr lang="en-US" dirty="0" smtClean="0"/>
              <a:t>172</a:t>
            </a:r>
          </a:p>
          <a:p>
            <a:r>
              <a:rPr lang="en-US" dirty="0" smtClean="0"/>
              <a:t>Intro to Mobile App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NSArray</a:t>
            </a:r>
            <a:r>
              <a:rPr lang="en-US" dirty="0" smtClean="0"/>
              <a:t> *images = [</a:t>
            </a:r>
            <a:r>
              <a:rPr lang="en-US" dirty="0" err="1" smtClean="0"/>
              <a:t>NSArray</a:t>
            </a:r>
            <a:r>
              <a:rPr lang="en-US" dirty="0" smtClean="0"/>
              <a:t> </a:t>
            </a:r>
            <a:r>
              <a:rPr lang="en-US" dirty="0" err="1" smtClean="0"/>
              <a:t>arrayWithObjects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    [</a:t>
            </a:r>
            <a:r>
              <a:rPr lang="en-US" dirty="0" err="1" smtClean="0"/>
              <a:t>UIImage</a:t>
            </a:r>
            <a:r>
              <a:rPr lang="en-US" dirty="0" smtClean="0"/>
              <a:t> </a:t>
            </a:r>
            <a:r>
              <a:rPr lang="en-US" dirty="0" err="1" smtClean="0"/>
              <a:t>imageNamed:@"x.jpeg</a:t>
            </a:r>
            <a:r>
              <a:rPr lang="en-US" dirty="0" smtClean="0"/>
              <a:t>"],</a:t>
            </a:r>
          </a:p>
          <a:p>
            <a:pPr>
              <a:buNone/>
            </a:pPr>
            <a:r>
              <a:rPr lang="en-US" dirty="0" smtClean="0"/>
              <a:t>           [</a:t>
            </a:r>
            <a:r>
              <a:rPr lang="en-US" dirty="0" err="1" smtClean="0"/>
              <a:t>UIImage</a:t>
            </a:r>
            <a:r>
              <a:rPr lang="en-US" dirty="0" smtClean="0"/>
              <a:t> </a:t>
            </a:r>
            <a:r>
              <a:rPr lang="en-US" dirty="0" err="1" smtClean="0"/>
              <a:t>imageNamed:@"y.jpeg</a:t>
            </a:r>
            <a:r>
              <a:rPr lang="en-US" dirty="0" smtClean="0"/>
              <a:t>"],</a:t>
            </a:r>
          </a:p>
          <a:p>
            <a:pPr>
              <a:buNone/>
            </a:pPr>
            <a:r>
              <a:rPr lang="en-US" dirty="0" smtClean="0"/>
              <a:t>           [</a:t>
            </a:r>
            <a:r>
              <a:rPr lang="en-US" dirty="0" err="1" smtClean="0"/>
              <a:t>UIImage</a:t>
            </a:r>
            <a:r>
              <a:rPr lang="en-US" dirty="0" smtClean="0"/>
              <a:t> </a:t>
            </a:r>
            <a:r>
              <a:rPr lang="en-US" dirty="0" err="1" smtClean="0"/>
              <a:t>imageNamed:@"z.jpeg</a:t>
            </a:r>
            <a:r>
              <a:rPr lang="en-US" dirty="0" smtClean="0"/>
              <a:t>"],</a:t>
            </a:r>
          </a:p>
          <a:p>
            <a:pPr>
              <a:buNone/>
            </a:pPr>
            <a:r>
              <a:rPr lang="en-US" dirty="0" smtClean="0"/>
              <a:t>            nil];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self.iv.animationImages</a:t>
            </a:r>
            <a:r>
              <a:rPr lang="en-US" dirty="0" smtClean="0"/>
              <a:t> = images;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self.iv.animationDuration</a:t>
            </a:r>
            <a:r>
              <a:rPr lang="en-US" dirty="0" smtClean="0"/>
              <a:t> = 0.5;</a:t>
            </a:r>
          </a:p>
          <a:p>
            <a:pPr>
              <a:buNone/>
            </a:pPr>
            <a:r>
              <a:rPr lang="en-US" dirty="0" smtClean="0"/>
              <a:t>    [</a:t>
            </a:r>
            <a:r>
              <a:rPr lang="en-US" dirty="0" err="1" smtClean="0"/>
              <a:t>self.iv</a:t>
            </a:r>
            <a:r>
              <a:rPr lang="en-US" dirty="0" smtClean="0"/>
              <a:t> </a:t>
            </a:r>
            <a:r>
              <a:rPr lang="en-US" dirty="0" err="1" smtClean="0"/>
              <a:t>startAnimating</a:t>
            </a:r>
            <a:r>
              <a:rPr lang="en-US" dirty="0" smtClean="0"/>
              <a:t>];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a single view project with three buttons and one image view</a:t>
            </a:r>
          </a:p>
          <a:p>
            <a:pPr lvl="1"/>
            <a:r>
              <a:rPr lang="en-US" dirty="0" smtClean="0"/>
              <a:t>Set the image of the view to some default image</a:t>
            </a:r>
          </a:p>
          <a:p>
            <a:r>
              <a:rPr lang="en-US" dirty="0" smtClean="0"/>
              <a:t>Button 1:  changes the image</a:t>
            </a:r>
            <a:r>
              <a:rPr lang="en-US" dirty="0" smtClean="0"/>
              <a:t> to the </a:t>
            </a:r>
            <a:r>
              <a:rPr lang="en-US" dirty="0" smtClean="0"/>
              <a:t>another image</a:t>
            </a:r>
          </a:p>
          <a:p>
            <a:r>
              <a:rPr lang="en-US" dirty="0" smtClean="0"/>
              <a:t>Button 2:  plays a sound</a:t>
            </a:r>
          </a:p>
          <a:p>
            <a:r>
              <a:rPr lang="en-US" dirty="0" smtClean="0"/>
              <a:t>Button 3:  plays a different sound and then runs an animation</a:t>
            </a:r>
          </a:p>
          <a:p>
            <a:r>
              <a:rPr lang="en-US" dirty="0" smtClean="0"/>
              <a:t>The project requires 2 sounds and at least 4 images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Demonstrated through a sample project</a:t>
            </a:r>
          </a:p>
          <a:p>
            <a:r>
              <a:rPr lang="en-US" dirty="0" smtClean="0"/>
              <a:t>Text files:  read/write text (</a:t>
            </a:r>
            <a:r>
              <a:rPr lang="en-US" dirty="0" err="1" smtClean="0"/>
              <a:t>NSString</a:t>
            </a:r>
            <a:r>
              <a:rPr lang="en-US" dirty="0" smtClean="0"/>
              <a:t>*) from/to files</a:t>
            </a:r>
          </a:p>
          <a:p>
            <a:r>
              <a:rPr lang="en-US" dirty="0" smtClean="0"/>
              <a:t>Parsing:  from </a:t>
            </a:r>
            <a:r>
              <a:rPr lang="en-US" dirty="0" err="1" smtClean="0"/>
              <a:t>NSString</a:t>
            </a:r>
            <a:r>
              <a:rPr lang="en-US" dirty="0" smtClean="0"/>
              <a:t> to </a:t>
            </a:r>
            <a:r>
              <a:rPr lang="en-US" dirty="0" err="1" smtClean="0"/>
              <a:t>NSArray</a:t>
            </a:r>
            <a:endParaRPr lang="en-US" dirty="0" smtClean="0"/>
          </a:p>
          <a:p>
            <a:r>
              <a:rPr lang="en-US" dirty="0" smtClean="0"/>
              <a:t>Reading data from the web</a:t>
            </a:r>
          </a:p>
          <a:p>
            <a:r>
              <a:rPr lang="en-US" dirty="0" smtClean="0"/>
              <a:t>To be posted on the website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Sounds in an app can be played through</a:t>
            </a:r>
            <a:br>
              <a:rPr lang="en-US" dirty="0" smtClean="0"/>
            </a:br>
            <a:r>
              <a:rPr lang="en-US" dirty="0" smtClean="0"/>
              <a:t>Systems Sound Services using the </a:t>
            </a:r>
            <a:r>
              <a:rPr lang="en-US" dirty="0" err="1" smtClean="0"/>
              <a:t>AudioToolbox</a:t>
            </a:r>
            <a:r>
              <a:rPr lang="en-US" dirty="0" smtClean="0"/>
              <a:t> library</a:t>
            </a:r>
          </a:p>
          <a:p>
            <a:pPr lvl="1"/>
            <a:r>
              <a:rPr lang="en-US" dirty="0" smtClean="0"/>
              <a:t>Other frameworks are available</a:t>
            </a:r>
          </a:p>
          <a:p>
            <a:pPr lvl="1"/>
            <a:r>
              <a:rPr lang="en-US" dirty="0" smtClean="0"/>
              <a:t>A Sounds class</a:t>
            </a:r>
            <a:r>
              <a:rPr lang="en-US" dirty="0" smtClean="0"/>
              <a:t> enabling sound </a:t>
            </a:r>
            <a:r>
              <a:rPr lang="en-US" dirty="0" smtClean="0"/>
              <a:t>support has been created for this course to simplify use</a:t>
            </a:r>
          </a:p>
          <a:p>
            <a:r>
              <a:rPr lang="en-US" dirty="0" smtClean="0"/>
              <a:t>Images and animation supported through</a:t>
            </a:r>
          </a:p>
          <a:p>
            <a:pPr lvl="1"/>
            <a:r>
              <a:rPr lang="en-US" dirty="0" err="1" smtClean="0"/>
              <a:t>UIImageView</a:t>
            </a:r>
            <a:r>
              <a:rPr lang="en-US" dirty="0" smtClean="0"/>
              <a:t> class</a:t>
            </a:r>
          </a:p>
          <a:p>
            <a:pPr lvl="1"/>
            <a:r>
              <a:rPr lang="en-US" dirty="0" err="1" smtClean="0"/>
              <a:t>UIImage</a:t>
            </a:r>
            <a:r>
              <a:rPr lang="en-US" dirty="0" smtClean="0"/>
              <a:t> class   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Sounds</a:t>
            </a:r>
          </a:p>
          <a:p>
            <a:pPr lvl="1"/>
            <a:r>
              <a:rPr lang="en-US" dirty="0" smtClean="0"/>
              <a:t>System Sound Services</a:t>
            </a:r>
          </a:p>
          <a:p>
            <a:r>
              <a:rPr lang="en-US" dirty="0" smtClean="0"/>
              <a:t>Images</a:t>
            </a:r>
          </a:p>
          <a:p>
            <a:pPr lvl="1"/>
            <a:r>
              <a:rPr lang="en-US" dirty="0" smtClean="0"/>
              <a:t>Image View and the </a:t>
            </a:r>
            <a:r>
              <a:rPr lang="en-US" dirty="0" err="1" smtClean="0"/>
              <a:t>UIImage</a:t>
            </a:r>
            <a:r>
              <a:rPr lang="en-US" dirty="0" smtClean="0"/>
              <a:t> 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Files, parsing, Web access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Reference:</a:t>
            </a:r>
          </a:p>
          <a:p>
            <a:pPr lvl="1"/>
            <a:r>
              <a:rPr lang="en-US" dirty="0" smtClean="0">
                <a:hlinkClick r:id="rId2"/>
              </a:rPr>
              <a:t>http://www.raywenderlich.com/259/audio-101-for-iphone-developers-playing-audio-programmatically</a:t>
            </a:r>
            <a:endParaRPr lang="en-US" dirty="0" smtClean="0"/>
          </a:p>
          <a:p>
            <a:r>
              <a:rPr lang="en-US" dirty="0" smtClean="0"/>
              <a:t>Various ways to play sound, depending on format, length, and whether you want sounds played in the background</a:t>
            </a:r>
          </a:p>
          <a:p>
            <a:r>
              <a:rPr lang="en-US" dirty="0" smtClean="0"/>
              <a:t>For this class, we will use </a:t>
            </a:r>
            <a:r>
              <a:rPr lang="en-US" b="1" dirty="0" smtClean="0"/>
              <a:t>System Sound Services</a:t>
            </a:r>
            <a:r>
              <a:rPr lang="en-US" dirty="0" smtClean="0"/>
              <a:t> via the </a:t>
            </a:r>
            <a:r>
              <a:rPr lang="en-US" b="1" dirty="0" err="1" smtClean="0"/>
              <a:t>AudioToolbox</a:t>
            </a:r>
            <a:r>
              <a:rPr lang="en-US" b="1" dirty="0" smtClean="0"/>
              <a:t> </a:t>
            </a:r>
            <a:r>
              <a:rPr lang="en-US" dirty="0" smtClean="0"/>
              <a:t>library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and playing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Set up</a:t>
            </a:r>
          </a:p>
          <a:p>
            <a:pPr lvl="1"/>
            <a:r>
              <a:rPr lang="en-US" dirty="0" smtClean="0"/>
              <a:t>Define sound id</a:t>
            </a:r>
          </a:p>
          <a:p>
            <a:pPr lvl="2"/>
            <a:r>
              <a:rPr lang="en-US" dirty="0" err="1" smtClean="0"/>
              <a:t>SystemSoundId</a:t>
            </a:r>
            <a:r>
              <a:rPr lang="en-US" dirty="0" smtClean="0"/>
              <a:t> _</a:t>
            </a:r>
            <a:r>
              <a:rPr lang="en-US" dirty="0" err="1" smtClean="0"/>
              <a:t>soundId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Specify sound file</a:t>
            </a:r>
          </a:p>
          <a:p>
            <a:pPr lvl="2"/>
            <a:r>
              <a:rPr lang="en-US" dirty="0" err="1" smtClean="0"/>
              <a:t>NSString</a:t>
            </a:r>
            <a:r>
              <a:rPr lang="en-US" dirty="0" smtClean="0"/>
              <a:t> *file = [[</a:t>
            </a:r>
            <a:r>
              <a:rPr lang="en-US" dirty="0" err="1" smtClean="0"/>
              <a:t>NSBundle</a:t>
            </a:r>
            <a:r>
              <a:rPr lang="en-US" dirty="0" smtClean="0"/>
              <a:t> </a:t>
            </a:r>
            <a:r>
              <a:rPr lang="en-US" dirty="0" err="1" smtClean="0"/>
              <a:t>mainBundle</a:t>
            </a:r>
            <a:r>
              <a:rPr lang="en-US" dirty="0" smtClean="0"/>
              <a:t>] </a:t>
            </a:r>
            <a:r>
              <a:rPr lang="en-US" dirty="0" err="1" smtClean="0"/>
              <a:t>pathForResource</a:t>
            </a:r>
            <a:r>
              <a:rPr lang="en-US" dirty="0" smtClean="0"/>
              <a:t>: @"</a:t>
            </a:r>
            <a:r>
              <a:rPr lang="en-US" dirty="0" err="1" smtClean="0"/>
              <a:t>soundfile</a:t>
            </a:r>
            <a:r>
              <a:rPr lang="en-US" dirty="0" smtClean="0"/>
              <a:t>" </a:t>
            </a:r>
            <a:r>
              <a:rPr lang="en-US" dirty="0" err="1" smtClean="0"/>
              <a:t>ofType:@"wav</a:t>
            </a:r>
            <a:r>
              <a:rPr lang="en-US" dirty="0" smtClean="0"/>
              <a:t>"];</a:t>
            </a:r>
          </a:p>
          <a:p>
            <a:pPr lvl="2"/>
            <a:r>
              <a:rPr lang="en-US" dirty="0" smtClean="0"/>
              <a:t>NSURL *</a:t>
            </a:r>
            <a:r>
              <a:rPr lang="en-US" dirty="0" err="1" smtClean="0"/>
              <a:t>url</a:t>
            </a:r>
            <a:r>
              <a:rPr lang="en-US" dirty="0" smtClean="0"/>
              <a:t>  =[NSURL </a:t>
            </a:r>
            <a:r>
              <a:rPr lang="en-US" dirty="0" err="1" smtClean="0"/>
              <a:t>fileURLWithPath:file</a:t>
            </a:r>
            <a:r>
              <a:rPr lang="en-US" dirty="0" smtClean="0"/>
              <a:t>];</a:t>
            </a:r>
          </a:p>
          <a:p>
            <a:pPr lvl="1"/>
            <a:r>
              <a:rPr lang="en-US" dirty="0" smtClean="0"/>
              <a:t>Associate with sound id</a:t>
            </a:r>
          </a:p>
          <a:p>
            <a:pPr lvl="2"/>
            <a:r>
              <a:rPr lang="en-US" dirty="0" err="1" smtClean="0"/>
              <a:t>AudioServicesCreateSystemSoundID((CFURLRef</a:t>
            </a:r>
            <a:r>
              <a:rPr lang="en-US" dirty="0" smtClean="0"/>
              <a:t>) </a:t>
            </a:r>
            <a:r>
              <a:rPr lang="en-US" dirty="0" err="1" smtClean="0"/>
              <a:t>url</a:t>
            </a:r>
            <a:r>
              <a:rPr lang="en-US" dirty="0" smtClean="0"/>
              <a:t>, &amp;_</a:t>
            </a:r>
            <a:r>
              <a:rPr lang="en-US" dirty="0" err="1" smtClean="0"/>
              <a:t>soundId</a:t>
            </a:r>
            <a:r>
              <a:rPr lang="en-US" dirty="0" smtClean="0"/>
              <a:t>);</a:t>
            </a:r>
          </a:p>
          <a:p>
            <a:r>
              <a:rPr lang="en-US" dirty="0" smtClean="0"/>
              <a:t>Play</a:t>
            </a:r>
          </a:p>
          <a:p>
            <a:pPr lvl="1"/>
            <a:r>
              <a:rPr lang="en-US" dirty="0" smtClean="0"/>
              <a:t>Play by indicating sound id</a:t>
            </a:r>
          </a:p>
          <a:p>
            <a:pPr lvl="2"/>
            <a:r>
              <a:rPr lang="en-US" dirty="0" err="1" smtClean="0"/>
              <a:t>AudioServicesPlaySystemSound(_soundId</a:t>
            </a:r>
            <a:r>
              <a:rPr lang="en-US" dirty="0" smtClean="0"/>
              <a:t>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Sounds </a:t>
            </a:r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Sounds class (</a:t>
            </a:r>
            <a:r>
              <a:rPr lang="en-US" dirty="0" err="1" smtClean="0"/>
              <a:t>Sounds.h</a:t>
            </a:r>
            <a:r>
              <a:rPr lang="en-US" dirty="0" smtClean="0"/>
              <a:t>, </a:t>
            </a:r>
            <a:r>
              <a:rPr lang="en-US" dirty="0" err="1" smtClean="0"/>
              <a:t>Sounds.m</a:t>
            </a:r>
            <a:r>
              <a:rPr lang="en-US" dirty="0" smtClean="0"/>
              <a:t>) has been provided that </a:t>
            </a:r>
            <a:r>
              <a:rPr lang="en-US" dirty="0" smtClean="0"/>
              <a:t>enables sound support</a:t>
            </a:r>
          </a:p>
          <a:p>
            <a:pPr lvl="1"/>
            <a:r>
              <a:rPr lang="en-US" dirty="0" smtClean="0"/>
              <a:t>You are welcome to look at the implementation but do not need to as long as you understand how to invoke the methods</a:t>
            </a:r>
            <a:endParaRPr lang="en-US" dirty="0" smtClean="0"/>
          </a:p>
          <a:p>
            <a:r>
              <a:rPr lang="en-US" dirty="0" smtClean="0"/>
              <a:t>Class methods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setSound</a:t>
            </a:r>
            <a:r>
              <a:rPr lang="en-US" dirty="0" smtClean="0"/>
              <a:t>:  </a:t>
            </a:r>
            <a:r>
              <a:rPr lang="en-US" dirty="0" smtClean="0"/>
              <a:t>associate a sound </a:t>
            </a:r>
            <a:r>
              <a:rPr lang="en-US" dirty="0" smtClean="0"/>
              <a:t>file to an </a:t>
            </a:r>
            <a:r>
              <a:rPr lang="en-US" dirty="0" err="1" smtClean="0"/>
              <a:t>idNum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play: plays the sound by indicating the </a:t>
            </a:r>
            <a:r>
              <a:rPr lang="en-US" dirty="0" err="1" smtClean="0"/>
              <a:t>idNum</a:t>
            </a:r>
            <a:endParaRPr lang="en-US" dirty="0" smtClean="0"/>
          </a:p>
          <a:p>
            <a:r>
              <a:rPr lang="en-US" dirty="0" smtClean="0"/>
              <a:t>Make sure to</a:t>
            </a:r>
          </a:p>
          <a:p>
            <a:pPr lvl="1"/>
            <a:r>
              <a:rPr lang="en-US" dirty="0" smtClean="0"/>
              <a:t>Include </a:t>
            </a:r>
            <a:r>
              <a:rPr lang="en-US" dirty="0" err="1" smtClean="0"/>
              <a:t>AudioToolbox</a:t>
            </a:r>
            <a:r>
              <a:rPr lang="en-US" dirty="0" smtClean="0"/>
              <a:t> library in </a:t>
            </a:r>
            <a:r>
              <a:rPr lang="en-US" dirty="0" smtClean="0"/>
              <a:t>frameworks</a:t>
            </a:r>
            <a:br>
              <a:rPr lang="en-US" dirty="0" smtClean="0"/>
            </a:br>
            <a:r>
              <a:rPr lang="en-US" dirty="0" smtClean="0"/>
              <a:t>(Build Phases, Link Binary with Libraries)</a:t>
            </a:r>
          </a:p>
          <a:p>
            <a:pPr lvl="1"/>
            <a:r>
              <a:rPr lang="en-US" dirty="0" smtClean="0"/>
              <a:t>Include sound files in “Supporting Files</a:t>
            </a:r>
            <a:r>
              <a:rPr lang="en-US" dirty="0" smtClean="0"/>
              <a:t>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methods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note:  the methods of the Sounds class are </a:t>
            </a:r>
            <a:r>
              <a:rPr lang="en-US" b="1" dirty="0" smtClean="0"/>
              <a:t>class methods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h</a:t>
            </a:r>
            <a:r>
              <a:rPr lang="en-US" dirty="0" smtClean="0"/>
              <a:t> file (interface) contains method declarations with the + prefix</a:t>
            </a:r>
          </a:p>
          <a:p>
            <a:r>
              <a:rPr lang="en-US" dirty="0" smtClean="0"/>
              <a:t>When using the class, </a:t>
            </a:r>
            <a:r>
              <a:rPr lang="en-US" b="1" dirty="0" smtClean="0"/>
              <a:t>[Sounds &lt;method&gt;];</a:t>
            </a:r>
          </a:p>
          <a:p>
            <a:pPr lvl="1"/>
            <a:r>
              <a:rPr lang="en-US" dirty="0" smtClean="0"/>
              <a:t>e.g.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[Sounds </a:t>
            </a:r>
            <a:r>
              <a:rPr lang="en-US" dirty="0" err="1" smtClean="0"/>
              <a:t>setSound</a:t>
            </a:r>
            <a:r>
              <a:rPr lang="en-US" dirty="0" smtClean="0"/>
              <a:t>: 3: @"file”: @"wav"];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[Sounds play: 3]</a:t>
            </a:r>
            <a:r>
              <a:rPr lang="en-US" dirty="0" smtClean="0"/>
              <a:t>;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Image View</a:t>
            </a:r>
          </a:p>
          <a:p>
            <a:pPr lvl="1"/>
            <a:r>
              <a:rPr lang="en-US" dirty="0" smtClean="0"/>
              <a:t>Displays an image or animation (described by several images)</a:t>
            </a:r>
          </a:p>
          <a:p>
            <a:pPr lvl="1"/>
            <a:r>
              <a:rPr lang="en-US" dirty="0" smtClean="0"/>
              <a:t>Placed within a UI View of a View Controller</a:t>
            </a:r>
          </a:p>
          <a:p>
            <a:r>
              <a:rPr lang="en-US" dirty="0" smtClean="0"/>
              <a:t>Associated image can be assigned either</a:t>
            </a:r>
          </a:p>
          <a:p>
            <a:pPr lvl="1"/>
            <a:r>
              <a:rPr lang="en-US" dirty="0" smtClean="0"/>
              <a:t>Through the </a:t>
            </a:r>
            <a:r>
              <a:rPr lang="en-US" dirty="0" err="1" smtClean="0"/>
              <a:t>Xcode</a:t>
            </a:r>
            <a:r>
              <a:rPr lang="en-US" dirty="0" smtClean="0"/>
              <a:t> environment:  through attributes inspector</a:t>
            </a:r>
          </a:p>
          <a:p>
            <a:pPr lvl="1"/>
            <a:r>
              <a:rPr lang="en-US" dirty="0" smtClean="0"/>
              <a:t>Or programmatically, by setting properties or calling methods on the </a:t>
            </a:r>
            <a:r>
              <a:rPr lang="en-US" dirty="0" err="1" smtClean="0"/>
              <a:t>UIImageView</a:t>
            </a:r>
            <a:r>
              <a:rPr lang="en-US" dirty="0" smtClean="0"/>
              <a:t> outlet connection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 image of image view by assigning a </a:t>
            </a:r>
            <a:r>
              <a:rPr lang="en-US" dirty="0" err="1" smtClean="0"/>
              <a:t>UIImage</a:t>
            </a:r>
            <a:r>
              <a:rPr lang="en-US" dirty="0" smtClean="0"/>
              <a:t> object to the view’s image property</a:t>
            </a:r>
          </a:p>
          <a:p>
            <a:pPr lvl="1">
              <a:buNone/>
            </a:pPr>
            <a:r>
              <a:rPr lang="en-US" dirty="0" err="1" smtClean="0"/>
              <a:t>self.imageView.image</a:t>
            </a:r>
            <a:r>
              <a:rPr lang="en-US" dirty="0" smtClean="0"/>
              <a:t> = </a:t>
            </a:r>
          </a:p>
          <a:p>
            <a:pPr lvl="1">
              <a:buNone/>
            </a:pPr>
            <a:r>
              <a:rPr lang="en-US" dirty="0" smtClean="0"/>
              <a:t>		[</a:t>
            </a:r>
            <a:r>
              <a:rPr lang="en-US" dirty="0" err="1" smtClean="0"/>
              <a:t>UIImage</a:t>
            </a:r>
            <a:r>
              <a:rPr lang="en-US" dirty="0" smtClean="0"/>
              <a:t> </a:t>
            </a:r>
            <a:r>
              <a:rPr lang="en-US" dirty="0" err="1" smtClean="0"/>
              <a:t>imageNamed:@"x.jpg</a:t>
            </a:r>
            <a:r>
              <a:rPr lang="en-US" dirty="0" smtClean="0"/>
              <a:t>"];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Make sure all image files needed are included in the “Supporting Files” area (and added to the project’s target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an </a:t>
            </a:r>
            <a:r>
              <a:rPr lang="en-US" dirty="0" err="1" smtClean="0"/>
              <a:t>NSArray</a:t>
            </a:r>
            <a:r>
              <a:rPr lang="en-US" dirty="0" smtClean="0"/>
              <a:t> of images representing the images describing the animation</a:t>
            </a:r>
          </a:p>
          <a:p>
            <a:r>
              <a:rPr lang="en-US" dirty="0" smtClean="0"/>
              <a:t>Set two properties of the view</a:t>
            </a:r>
          </a:p>
          <a:p>
            <a:pPr lvl="1"/>
            <a:r>
              <a:rPr lang="en-US" dirty="0" err="1" smtClean="0"/>
              <a:t>animationImages</a:t>
            </a:r>
            <a:r>
              <a:rPr lang="en-US" dirty="0" smtClean="0"/>
              <a:t>:  the </a:t>
            </a:r>
            <a:r>
              <a:rPr lang="en-US" dirty="0" err="1" smtClean="0"/>
              <a:t>NSArray</a:t>
            </a:r>
            <a:endParaRPr lang="en-US" dirty="0" smtClean="0"/>
          </a:p>
          <a:p>
            <a:pPr lvl="1"/>
            <a:r>
              <a:rPr lang="en-US" dirty="0" err="1" smtClean="0"/>
              <a:t>animationDuration</a:t>
            </a:r>
            <a:r>
              <a:rPr lang="en-US" dirty="0" smtClean="0"/>
              <a:t>:  number representing the duration (in seconds) for one animation cycle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startAnimating</a:t>
            </a:r>
            <a:r>
              <a:rPr lang="en-US" dirty="0" smtClean="0"/>
              <a:t> method on the </a:t>
            </a:r>
            <a:r>
              <a:rPr lang="en-US" dirty="0" smtClean="0"/>
              <a:t>view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stopAnimating</a:t>
            </a:r>
            <a:r>
              <a:rPr lang="en-US" dirty="0" smtClean="0"/>
              <a:t> method to stop animation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15859</TotalTime>
  <Words>686</Words>
  <Application>Microsoft Macintosh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Sounds, Images, and Text</vt:lpstr>
      <vt:lpstr>Agenda</vt:lpstr>
      <vt:lpstr>Sounds</vt:lpstr>
      <vt:lpstr>Setting up and playing sounds</vt:lpstr>
      <vt:lpstr>Sounds class</vt:lpstr>
      <vt:lpstr>Class methods revisited</vt:lpstr>
      <vt:lpstr>Images</vt:lpstr>
      <vt:lpstr>UIImage</vt:lpstr>
      <vt:lpstr>Animation</vt:lpstr>
      <vt:lpstr>Animation Example</vt:lpstr>
      <vt:lpstr>Exercise</vt:lpstr>
      <vt:lpstr>Text</vt:lpstr>
      <vt:lpstr>Summary</vt:lpstr>
    </vt:vector>
  </TitlesOfParts>
  <Company>ADMU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Objective C and Xcode</dc:title>
  <dc:creator>JP Vergara</dc:creator>
  <cp:lastModifiedBy>JP Vergara</cp:lastModifiedBy>
  <cp:revision>247</cp:revision>
  <dcterms:created xsi:type="dcterms:W3CDTF">2014-02-13T03:41:17Z</dcterms:created>
  <dcterms:modified xsi:type="dcterms:W3CDTF">2014-02-13T08:27:32Z</dcterms:modified>
</cp:coreProperties>
</file>