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0"/>
  </p:notesMasterIdLst>
  <p:sldIdLst>
    <p:sldId id="256" r:id="rId2"/>
    <p:sldId id="289" r:id="rId3"/>
    <p:sldId id="326" r:id="rId4"/>
    <p:sldId id="327" r:id="rId5"/>
    <p:sldId id="329" r:id="rId6"/>
    <p:sldId id="330" r:id="rId7"/>
    <p:sldId id="331" r:id="rId8"/>
    <p:sldId id="335" r:id="rId9"/>
    <p:sldId id="337" r:id="rId10"/>
    <p:sldId id="339" r:id="rId11"/>
    <p:sldId id="340" r:id="rId12"/>
    <p:sldId id="332" r:id="rId13"/>
    <p:sldId id="333" r:id="rId14"/>
    <p:sldId id="334" r:id="rId15"/>
    <p:sldId id="336" r:id="rId16"/>
    <p:sldId id="338" r:id="rId17"/>
    <p:sldId id="342" r:id="rId18"/>
    <p:sldId id="34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77" d="100"/>
          <a:sy n="77" d="100"/>
        </p:scale>
        <p:origin x="-1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5E16A-FC8B-3543-95A9-E12BC877202C}" type="datetimeFigureOut">
              <a:rPr lang="en-US" smtClean="0"/>
              <a:pPr/>
              <a:t>12/13/12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90030-7C35-E248-935E-B79EFE9DE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90030-7C35-E248-935E-B79EFE9DE7D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90030-7C35-E248-935E-B79EFE9DE7D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4A700-F537-9E4F-83ED-FFD252E3E6C0}" type="datetimeFigureOut">
              <a:rPr lang="en-US" smtClean="0"/>
              <a:pPr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Objective-C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err="1" smtClean="0"/>
              <a:t>Xcode</a:t>
            </a:r>
            <a:r>
              <a:rPr lang="en-US" dirty="0" smtClean="0"/>
              <a:t> (Part 4)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 175</a:t>
            </a:r>
          </a:p>
          <a:p>
            <a:r>
              <a:rPr lang="en-US" dirty="0" smtClean="0"/>
              <a:t>Intro to Mobile App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and using class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a + instead of </a:t>
            </a:r>
            <a:r>
              <a:rPr lang="en-US" dirty="0" smtClean="0"/>
              <a:t>a - </a:t>
            </a:r>
            <a:r>
              <a:rPr lang="en-US" dirty="0" smtClean="0"/>
              <a:t>when</a:t>
            </a:r>
            <a:r>
              <a:rPr lang="en-US" dirty="0" smtClean="0"/>
              <a:t> declaring and defining </a:t>
            </a:r>
            <a:r>
              <a:rPr lang="en-US" dirty="0" smtClean="0"/>
              <a:t>a class method:</a:t>
            </a:r>
          </a:p>
          <a:p>
            <a:pPr lvl="1">
              <a:buNone/>
            </a:pPr>
            <a:r>
              <a:rPr lang="en-US" dirty="0" smtClean="0"/>
              <a:t>+(void) </a:t>
            </a:r>
            <a:r>
              <a:rPr lang="en-US" dirty="0" err="1" smtClean="0"/>
              <a:t>setInterestRate:(double)rate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en-US" dirty="0" smtClean="0"/>
              <a:t>You may not use properties in these methods</a:t>
            </a:r>
          </a:p>
          <a:p>
            <a:pPr lvl="1"/>
            <a:r>
              <a:rPr lang="en-US" dirty="0" smtClean="0"/>
              <a:t>Properties represent instance-level data</a:t>
            </a:r>
          </a:p>
          <a:p>
            <a:r>
              <a:rPr lang="en-US" dirty="0" smtClean="0"/>
              <a:t>Example:  an </a:t>
            </a:r>
            <a:r>
              <a:rPr lang="en-US" b="1" dirty="0" err="1" smtClean="0"/>
              <a:t>interestRate</a:t>
            </a:r>
            <a:r>
              <a:rPr lang="en-US" b="1" dirty="0" smtClean="0"/>
              <a:t> </a:t>
            </a:r>
            <a:r>
              <a:rPr lang="en-US" dirty="0" smtClean="0"/>
              <a:t>variable for a </a:t>
            </a:r>
            <a:r>
              <a:rPr lang="en-US" b="1" dirty="0" err="1" smtClean="0"/>
              <a:t>BankAccount</a:t>
            </a:r>
            <a:r>
              <a:rPr lang="en-US" b="1" dirty="0" smtClean="0"/>
              <a:t> </a:t>
            </a:r>
            <a:r>
              <a:rPr lang="en-US" dirty="0" smtClean="0"/>
              <a:t>class can be set by a class-level </a:t>
            </a:r>
            <a:r>
              <a:rPr lang="en-US" b="1" dirty="0" err="1" smtClean="0"/>
              <a:t>setInterestRate</a:t>
            </a:r>
            <a:r>
              <a:rPr lang="en-US" b="1" dirty="0" smtClean="0"/>
              <a:t> </a:t>
            </a:r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Declare </a:t>
            </a:r>
            <a:r>
              <a:rPr lang="en-US" dirty="0" err="1" smtClean="0"/>
              <a:t>interestRate</a:t>
            </a:r>
            <a:r>
              <a:rPr lang="en-US" dirty="0" smtClean="0"/>
              <a:t> in the .</a:t>
            </a:r>
            <a:r>
              <a:rPr lang="en-US" dirty="0" err="1" smtClean="0"/>
              <a:t>m</a:t>
            </a:r>
            <a:r>
              <a:rPr lang="en-US" dirty="0" smtClean="0"/>
              <a:t> file, outside of the methods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28600"/>
            <a:ext cx="7467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@interface </a:t>
            </a:r>
            <a:r>
              <a:rPr lang="en-US" sz="2000" dirty="0" err="1" smtClean="0"/>
              <a:t>BankAccount</a:t>
            </a:r>
            <a:r>
              <a:rPr lang="en-US" sz="2000" dirty="0" smtClean="0"/>
              <a:t>()</a:t>
            </a:r>
          </a:p>
          <a:p>
            <a:r>
              <a:rPr lang="en-US" sz="2000" dirty="0" smtClean="0"/>
              <a:t>@property (</a:t>
            </a:r>
            <a:r>
              <a:rPr lang="en-US" sz="2000" dirty="0" err="1" smtClean="0"/>
              <a:t>readwrite</a:t>
            </a:r>
            <a:r>
              <a:rPr lang="en-US" sz="2000" dirty="0" smtClean="0"/>
              <a:t>) double balance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@end</a:t>
            </a:r>
          </a:p>
          <a:p>
            <a:endParaRPr lang="en-US" sz="2000" dirty="0" smtClean="0"/>
          </a:p>
          <a:p>
            <a:r>
              <a:rPr lang="en-US" sz="2000" dirty="0" smtClean="0"/>
              <a:t>@implementation </a:t>
            </a:r>
            <a:r>
              <a:rPr lang="en-US" sz="2000" dirty="0" err="1" smtClean="0"/>
              <a:t>BankAccount</a:t>
            </a:r>
            <a:endParaRPr lang="en-US" sz="2000" dirty="0" smtClean="0"/>
          </a:p>
          <a:p>
            <a:r>
              <a:rPr lang="en-US" sz="2000" dirty="0" smtClean="0"/>
              <a:t>-</a:t>
            </a:r>
            <a:r>
              <a:rPr lang="en-US" sz="2000" dirty="0" smtClean="0"/>
              <a:t>(void) </a:t>
            </a:r>
            <a:r>
              <a:rPr lang="en-US" sz="2000" dirty="0" err="1" smtClean="0"/>
              <a:t>deposit:(double)amt</a:t>
            </a:r>
            <a:endParaRPr lang="en-US" sz="2000" dirty="0" smtClean="0"/>
          </a:p>
          <a:p>
            <a:r>
              <a:rPr lang="en-US" sz="2000" dirty="0" smtClean="0"/>
              <a:t>{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self.balance</a:t>
            </a:r>
            <a:r>
              <a:rPr lang="en-US" sz="2000" dirty="0" smtClean="0"/>
              <a:t> += amt;</a:t>
            </a:r>
          </a:p>
          <a:p>
            <a:r>
              <a:rPr lang="en-US" sz="2000" dirty="0" smtClean="0"/>
              <a:t>}</a:t>
            </a:r>
          </a:p>
          <a:p>
            <a:r>
              <a:rPr lang="en-US" sz="2000" b="1" dirty="0" smtClean="0"/>
              <a:t>double </a:t>
            </a:r>
            <a:r>
              <a:rPr lang="en-US" sz="2000" b="1" dirty="0" err="1" smtClean="0"/>
              <a:t>interestRate</a:t>
            </a:r>
            <a:r>
              <a:rPr lang="en-US" sz="2000" b="1" dirty="0" smtClean="0"/>
              <a:t> = 0.05;</a:t>
            </a:r>
            <a:endParaRPr lang="en-US" sz="2000" b="1" dirty="0" smtClean="0"/>
          </a:p>
          <a:p>
            <a:r>
              <a:rPr lang="en-US" sz="2000" dirty="0" smtClean="0"/>
              <a:t>-</a:t>
            </a:r>
            <a:r>
              <a:rPr lang="en-US" sz="2000" dirty="0" smtClean="0"/>
              <a:t>(void) </a:t>
            </a:r>
            <a:r>
              <a:rPr lang="en-US" sz="2000" dirty="0" err="1" smtClean="0"/>
              <a:t>applyInterest</a:t>
            </a:r>
            <a:endParaRPr lang="en-US" sz="2000" dirty="0" smtClean="0"/>
          </a:p>
          <a:p>
            <a:r>
              <a:rPr lang="en-US" sz="2000" dirty="0" smtClean="0"/>
              <a:t>{</a:t>
            </a:r>
          </a:p>
          <a:p>
            <a:r>
              <a:rPr lang="en-US" sz="2000" dirty="0" smtClean="0"/>
              <a:t>    double amt = </a:t>
            </a:r>
            <a:r>
              <a:rPr lang="en-US" sz="2000" dirty="0" err="1" smtClean="0"/>
              <a:t>self.balance</a:t>
            </a:r>
            <a:r>
              <a:rPr lang="en-US" sz="2000" dirty="0" smtClean="0"/>
              <a:t>*</a:t>
            </a:r>
            <a:r>
              <a:rPr lang="en-US" sz="2000" dirty="0" err="1" smtClean="0"/>
              <a:t>interestRate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self.balance</a:t>
            </a:r>
            <a:r>
              <a:rPr lang="en-US" sz="2000" dirty="0" smtClean="0"/>
              <a:t> += amt;</a:t>
            </a:r>
          </a:p>
          <a:p>
            <a:r>
              <a:rPr lang="en-US" sz="2000" dirty="0" smtClean="0"/>
              <a:t>}</a:t>
            </a:r>
          </a:p>
          <a:p>
            <a:r>
              <a:rPr lang="en-US" sz="2000" dirty="0" smtClean="0"/>
              <a:t>+(void) </a:t>
            </a:r>
            <a:r>
              <a:rPr lang="en-US" sz="2000" dirty="0" err="1" smtClean="0"/>
              <a:t>setInterestRate:(double</a:t>
            </a:r>
            <a:r>
              <a:rPr lang="en-US" sz="2000" dirty="0" smtClean="0"/>
              <a:t>) rate</a:t>
            </a:r>
          </a:p>
          <a:p>
            <a:r>
              <a:rPr lang="en-US" sz="2000" dirty="0" smtClean="0"/>
              <a:t>{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interestRate</a:t>
            </a:r>
            <a:r>
              <a:rPr lang="en-US" sz="2000" dirty="0" smtClean="0"/>
              <a:t> = rate;</a:t>
            </a:r>
          </a:p>
          <a:p>
            <a:r>
              <a:rPr lang="en-US" sz="2000" dirty="0" smtClean="0"/>
              <a:t>}</a:t>
            </a:r>
            <a:endParaRPr lang="en-US" sz="2000" dirty="0" smtClean="0"/>
          </a:p>
          <a:p>
            <a:r>
              <a:rPr lang="en-US" sz="2000" dirty="0" smtClean="0"/>
              <a:t>@</a:t>
            </a:r>
            <a:r>
              <a:rPr lang="en-US" sz="2000" dirty="0" smtClean="0"/>
              <a:t>end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19800" y="2823865"/>
            <a:ext cx="138019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Declared</a:t>
            </a:r>
            <a:br>
              <a:rPr lang="en-US" dirty="0" smtClean="0"/>
            </a:br>
            <a:r>
              <a:rPr lang="en-US" dirty="0" smtClean="0"/>
              <a:t>outside</a:t>
            </a:r>
          </a:p>
          <a:p>
            <a:r>
              <a:rPr lang="en-US" dirty="0" smtClean="0"/>
              <a:t>t</a:t>
            </a:r>
            <a:r>
              <a:rPr lang="en-US" dirty="0" smtClean="0"/>
              <a:t>he methods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rot="10800000">
            <a:off x="4038600" y="3285530"/>
            <a:ext cx="19812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Array:  collection of variables of the same type</a:t>
            </a:r>
          </a:p>
          <a:p>
            <a:r>
              <a:rPr lang="en-US" dirty="0" smtClean="0"/>
              <a:t>Suppose you had three variables (type double) that represent</a:t>
            </a:r>
            <a:r>
              <a:rPr lang="en-US" dirty="0" smtClean="0"/>
              <a:t> the yearly incomes </a:t>
            </a:r>
            <a:r>
              <a:rPr lang="en-US" dirty="0" smtClean="0"/>
              <a:t>of three different employees:</a:t>
            </a:r>
          </a:p>
          <a:p>
            <a:pPr lvl="1">
              <a:buNone/>
            </a:pPr>
            <a:r>
              <a:rPr lang="en-US" dirty="0" smtClean="0"/>
              <a:t>double income1;</a:t>
            </a:r>
          </a:p>
          <a:p>
            <a:pPr lvl="1">
              <a:buNone/>
            </a:pPr>
            <a:r>
              <a:rPr lang="en-US" dirty="0" smtClean="0"/>
              <a:t>double income2; </a:t>
            </a:r>
          </a:p>
          <a:p>
            <a:pPr lvl="1">
              <a:buNone/>
            </a:pPr>
            <a:r>
              <a:rPr lang="en-US" dirty="0" smtClean="0"/>
              <a:t>double income3;  </a:t>
            </a:r>
          </a:p>
          <a:p>
            <a:r>
              <a:rPr lang="en-US" dirty="0" smtClean="0"/>
              <a:t>Use an array instead to declare them “in batch”</a:t>
            </a:r>
          </a:p>
          <a:p>
            <a:pPr lvl="1">
              <a:buNone/>
            </a:pPr>
            <a:r>
              <a:rPr lang="en-US" dirty="0" smtClean="0"/>
              <a:t>double income[3];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Assignment using the non-array version:</a:t>
            </a:r>
          </a:p>
          <a:p>
            <a:pPr lvl="1">
              <a:buNone/>
            </a:pPr>
            <a:r>
              <a:rPr lang="en-US" dirty="0" smtClean="0"/>
              <a:t>income1 = 150000.00;</a:t>
            </a:r>
          </a:p>
          <a:p>
            <a:pPr lvl="1">
              <a:buNone/>
            </a:pPr>
            <a:r>
              <a:rPr lang="en-US" dirty="0" smtClean="0"/>
              <a:t>income2 = 2103456.78;</a:t>
            </a:r>
          </a:p>
          <a:p>
            <a:pPr lvl="1">
              <a:buNone/>
            </a:pPr>
            <a:r>
              <a:rPr lang="en-US" dirty="0" smtClean="0"/>
              <a:t>income3 = 555555.55;</a:t>
            </a:r>
          </a:p>
          <a:p>
            <a:r>
              <a:rPr lang="en-US" dirty="0" smtClean="0"/>
              <a:t>Assignment using the array </a:t>
            </a:r>
            <a:r>
              <a:rPr lang="en-US" dirty="0" smtClean="0"/>
              <a:t>version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income[0] = 150000.00;</a:t>
            </a:r>
          </a:p>
          <a:p>
            <a:pPr lvl="1">
              <a:buNone/>
            </a:pPr>
            <a:r>
              <a:rPr lang="en-US" dirty="0" smtClean="0"/>
              <a:t>income[1] = 2120456.78;</a:t>
            </a:r>
          </a:p>
          <a:p>
            <a:pPr lvl="1">
              <a:buNone/>
            </a:pPr>
            <a:r>
              <a:rPr lang="en-US" dirty="0" smtClean="0"/>
              <a:t>income[2] = 555555.55;</a:t>
            </a:r>
          </a:p>
          <a:p>
            <a:r>
              <a:rPr lang="en-US" dirty="0" smtClean="0"/>
              <a:t>Syntax:  &lt;array-name&gt;[&lt;integer-index&gt;]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n</a:t>
            </a:r>
            <a:r>
              <a:rPr lang="en-US" dirty="0" smtClean="0"/>
              <a:t> is the size of the array, indices go from 0..n-1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through array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may use </a:t>
            </a:r>
            <a:r>
              <a:rPr lang="en-US" dirty="0" smtClean="0"/>
              <a:t>loops to apply a statement for every array element</a:t>
            </a:r>
          </a:p>
          <a:p>
            <a:r>
              <a:rPr lang="en-US" dirty="0" smtClean="0"/>
              <a:t>Non-array version</a:t>
            </a:r>
          </a:p>
          <a:p>
            <a:pPr lvl="1">
              <a:buNone/>
            </a:pPr>
            <a:r>
              <a:rPr lang="en-US" dirty="0" smtClean="0"/>
              <a:t>income1 = income1 + income1*0.10;</a:t>
            </a:r>
          </a:p>
          <a:p>
            <a:pPr lvl="1">
              <a:buNone/>
            </a:pPr>
            <a:r>
              <a:rPr lang="en-US" dirty="0" smtClean="0"/>
              <a:t>income2 = income2 + income2*0.10;</a:t>
            </a:r>
          </a:p>
          <a:p>
            <a:pPr lvl="1">
              <a:buNone/>
            </a:pPr>
            <a:r>
              <a:rPr lang="en-US" dirty="0" smtClean="0"/>
              <a:t>income3 = income3 + income3*0.10;</a:t>
            </a:r>
          </a:p>
          <a:p>
            <a:r>
              <a:rPr lang="en-US" dirty="0" smtClean="0"/>
              <a:t>Array version using a loop</a:t>
            </a:r>
          </a:p>
          <a:p>
            <a:pPr lvl="1">
              <a:buNone/>
            </a:pPr>
            <a:r>
              <a:rPr lang="en-US" dirty="0" err="1" smtClean="0"/>
              <a:t>for(int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&lt;3;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income[i</a:t>
            </a:r>
            <a:r>
              <a:rPr lang="en-US" dirty="0" smtClean="0"/>
              <a:t>] = </a:t>
            </a:r>
            <a:r>
              <a:rPr lang="en-US" dirty="0" err="1" smtClean="0"/>
              <a:t>income[i</a:t>
            </a:r>
            <a:r>
              <a:rPr lang="en-US" dirty="0" smtClean="0"/>
              <a:t>] + </a:t>
            </a:r>
            <a:r>
              <a:rPr lang="en-US" dirty="0" err="1" smtClean="0"/>
              <a:t>income[i</a:t>
            </a:r>
            <a:r>
              <a:rPr lang="en-US" dirty="0" smtClean="0"/>
              <a:t>]*0.10;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of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store an array of five </a:t>
            </a:r>
            <a:r>
              <a:rPr lang="en-US" dirty="0" smtClean="0"/>
              <a:t>strings:</a:t>
            </a:r>
          </a:p>
          <a:p>
            <a:pPr lvl="1">
              <a:buNone/>
            </a:pPr>
            <a:r>
              <a:rPr lang="en-US" dirty="0" err="1" smtClean="0"/>
              <a:t>NSString</a:t>
            </a:r>
            <a:r>
              <a:rPr lang="en-US" dirty="0" smtClean="0"/>
              <a:t> *words[5]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/>
              <a:t>words</a:t>
            </a:r>
            <a:r>
              <a:rPr lang="en-US" dirty="0" smtClean="0"/>
              <a:t>[0] = @"this";</a:t>
            </a:r>
            <a:r>
              <a:rPr lang="en-US" dirty="0" smtClean="0"/>
              <a:t>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words</a:t>
            </a:r>
            <a:r>
              <a:rPr lang="en-US" dirty="0" smtClean="0"/>
              <a:t>[1] = @"class";</a:t>
            </a:r>
            <a:r>
              <a:rPr lang="en-US" dirty="0" smtClean="0"/>
              <a:t>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words</a:t>
            </a:r>
            <a:r>
              <a:rPr lang="en-US" dirty="0" smtClean="0"/>
              <a:t>[2] = @"is";</a:t>
            </a:r>
            <a:r>
              <a:rPr lang="en-US" dirty="0" smtClean="0"/>
              <a:t>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words</a:t>
            </a:r>
            <a:r>
              <a:rPr lang="en-US" dirty="0" smtClean="0"/>
              <a:t>[3] = @"so";</a:t>
            </a:r>
            <a:r>
              <a:rPr lang="en-US" dirty="0" smtClean="0"/>
              <a:t>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words</a:t>
            </a:r>
            <a:r>
              <a:rPr lang="en-US" dirty="0" smtClean="0"/>
              <a:t>[4] = @"</a:t>
            </a:r>
            <a:r>
              <a:rPr lang="en-US" dirty="0" smtClean="0"/>
              <a:t>easy</a:t>
            </a:r>
            <a:r>
              <a:rPr lang="en-US" dirty="0" smtClean="0"/>
              <a:t>"</a:t>
            </a:r>
            <a:r>
              <a:rPr lang="en-US" dirty="0" smtClean="0"/>
              <a:t>;</a:t>
            </a:r>
          </a:p>
          <a:p>
            <a:r>
              <a:rPr lang="en-US" dirty="0" smtClean="0"/>
              <a:t>To</a:t>
            </a:r>
            <a:r>
              <a:rPr lang="en-US" dirty="0" smtClean="0"/>
              <a:t> print these strings:</a:t>
            </a:r>
          </a:p>
          <a:p>
            <a:pPr lvl="1">
              <a:buNone/>
            </a:pPr>
            <a:r>
              <a:rPr lang="en-US" dirty="0" smtClean="0"/>
              <a:t>f</a:t>
            </a:r>
            <a:r>
              <a:rPr lang="en-US" dirty="0" smtClean="0"/>
              <a:t>or(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5; </a:t>
            </a:r>
            <a:r>
              <a:rPr lang="en-US" dirty="0" err="1" smtClean="0"/>
              <a:t>i</a:t>
            </a:r>
            <a:r>
              <a:rPr lang="en-US" dirty="0" smtClean="0"/>
              <a:t>++ )</a:t>
            </a:r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NSLog</a:t>
            </a:r>
            <a:r>
              <a:rPr lang="en-US" dirty="0" smtClean="0"/>
              <a:t>(@</a:t>
            </a:r>
            <a:r>
              <a:rPr lang="en-US" dirty="0" smtClean="0"/>
              <a:t>"</a:t>
            </a:r>
            <a:r>
              <a:rPr lang="en-US" dirty="0" smtClean="0"/>
              <a:t>%@</a:t>
            </a:r>
            <a:r>
              <a:rPr lang="en-US" dirty="0" smtClean="0"/>
              <a:t>"</a:t>
            </a:r>
            <a:r>
              <a:rPr lang="en-US" dirty="0" smtClean="0"/>
              <a:t>, </a:t>
            </a:r>
            <a:r>
              <a:rPr lang="en-US" dirty="0" err="1" smtClean="0"/>
              <a:t>words[i</a:t>
            </a:r>
            <a:r>
              <a:rPr lang="en-US" dirty="0" smtClean="0"/>
              <a:t>]);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Arrays just discussed are “C-style” arrays</a:t>
            </a:r>
          </a:p>
          <a:p>
            <a:r>
              <a:rPr lang="en-US" dirty="0" smtClean="0"/>
              <a:t>Alternative:  create array objects using the Objective-C classes </a:t>
            </a:r>
            <a:r>
              <a:rPr lang="en-US" dirty="0" err="1" smtClean="0"/>
              <a:t>NSArray</a:t>
            </a:r>
            <a:r>
              <a:rPr lang="en-US" dirty="0" smtClean="0"/>
              <a:t> or </a:t>
            </a:r>
            <a:r>
              <a:rPr lang="en-US" dirty="0" err="1" smtClean="0"/>
              <a:t>NSMutableArray</a:t>
            </a:r>
            <a:endParaRPr lang="en-US" dirty="0" smtClean="0"/>
          </a:p>
          <a:p>
            <a:r>
              <a:rPr lang="en-US" dirty="0" err="1" smtClean="0"/>
              <a:t>NSArray</a:t>
            </a:r>
            <a:r>
              <a:rPr lang="en-US" dirty="0" smtClean="0"/>
              <a:t> (fixed-size)</a:t>
            </a:r>
          </a:p>
          <a:p>
            <a:pPr lvl="1"/>
            <a:r>
              <a:rPr lang="en-US" dirty="0" smtClean="0"/>
              <a:t>Create and initialize using </a:t>
            </a:r>
            <a:r>
              <a:rPr lang="en-US" dirty="0" err="1" smtClean="0"/>
              <a:t>arrayWithObjects</a:t>
            </a:r>
            <a:r>
              <a:rPr lang="en-US" dirty="0" smtClean="0"/>
              <a:t> class method</a:t>
            </a:r>
          </a:p>
          <a:p>
            <a:r>
              <a:rPr lang="en-US" dirty="0" err="1" smtClean="0"/>
              <a:t>NSMutableArray</a:t>
            </a:r>
            <a:r>
              <a:rPr lang="en-US" dirty="0" smtClean="0"/>
              <a:t> (dynamically-sized)</a:t>
            </a:r>
          </a:p>
          <a:p>
            <a:pPr lvl="1"/>
            <a:r>
              <a:rPr lang="en-US" dirty="0" smtClean="0"/>
              <a:t>Create using [[</a:t>
            </a:r>
            <a:r>
              <a:rPr lang="en-US" dirty="0" err="1" smtClean="0"/>
              <a:t>NSMutableArray</a:t>
            </a:r>
            <a:r>
              <a:rPr lang="en-US" dirty="0" smtClean="0"/>
              <a:t> </a:t>
            </a:r>
            <a:r>
              <a:rPr lang="en-US" dirty="0" err="1" smtClean="0"/>
              <a:t>alloc</a:t>
            </a:r>
            <a:r>
              <a:rPr lang="en-US" dirty="0" smtClean="0"/>
              <a:t>] init] </a:t>
            </a:r>
          </a:p>
          <a:p>
            <a:pPr lvl="1"/>
            <a:r>
              <a:rPr lang="en-US" dirty="0" smtClean="0"/>
              <a:t>Add new elements using </a:t>
            </a:r>
            <a:r>
              <a:rPr lang="en-US" dirty="0" err="1" smtClean="0"/>
              <a:t>addObject</a:t>
            </a:r>
            <a:r>
              <a:rPr lang="en-US" dirty="0" smtClean="0"/>
              <a:t> method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access individual elements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err="1" smtClean="0"/>
              <a:t>objectAtIndex</a:t>
            </a:r>
            <a:r>
              <a:rPr lang="en-US" b="1" dirty="0" smtClean="0"/>
              <a:t> </a:t>
            </a:r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Or use [ ]</a:t>
            </a:r>
          </a:p>
          <a:p>
            <a:r>
              <a:rPr lang="en-US" dirty="0" smtClean="0"/>
              <a:t>Use</a:t>
            </a:r>
            <a:r>
              <a:rPr lang="en-US" dirty="0" smtClean="0"/>
              <a:t> the </a:t>
            </a:r>
            <a:r>
              <a:rPr lang="en-US" b="1" dirty="0" smtClean="0"/>
              <a:t>count </a:t>
            </a:r>
            <a:r>
              <a:rPr lang="en-US" dirty="0" smtClean="0"/>
              <a:t>property to determine</a:t>
            </a:r>
            <a:r>
              <a:rPr lang="en-US" dirty="0" smtClean="0"/>
              <a:t> the current size of the array</a:t>
            </a:r>
          </a:p>
          <a:p>
            <a:endParaRPr lang="en-US" dirty="0" smtClean="0"/>
          </a:p>
          <a:p>
            <a:r>
              <a:rPr lang="en-US" dirty="0" smtClean="0"/>
              <a:t>Refer to the test code in the course website for a demonstration of using NS array classes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Class method</a:t>
            </a:r>
          </a:p>
          <a:p>
            <a:pPr lvl="1"/>
            <a:r>
              <a:rPr lang="en-US" dirty="0" smtClean="0"/>
              <a:t>Method that </a:t>
            </a:r>
            <a:r>
              <a:rPr lang="en-US" dirty="0" err="1" smtClean="0"/>
              <a:t>isnot</a:t>
            </a:r>
            <a:r>
              <a:rPr lang="en-US" dirty="0" smtClean="0"/>
              <a:t> called on an instance</a:t>
            </a:r>
            <a:br>
              <a:rPr lang="en-US" dirty="0" smtClean="0"/>
            </a:br>
            <a:r>
              <a:rPr lang="en-US" dirty="0" smtClean="0"/>
              <a:t>(it may </a:t>
            </a:r>
            <a:r>
              <a:rPr lang="en-US" i="1" dirty="0" smtClean="0"/>
              <a:t>return </a:t>
            </a:r>
            <a:r>
              <a:rPr lang="en-US" dirty="0" smtClean="0"/>
              <a:t>an instance)</a:t>
            </a:r>
          </a:p>
          <a:p>
            <a:pPr lvl="1"/>
            <a:r>
              <a:rPr lang="en-US" dirty="0" smtClean="0"/>
              <a:t>Method that manages objects of the class</a:t>
            </a:r>
          </a:p>
          <a:p>
            <a:pPr lvl="1"/>
            <a:r>
              <a:rPr lang="en-US" dirty="0" smtClean="0"/>
              <a:t>Methods that sets or gets data at the level of the class</a:t>
            </a:r>
          </a:p>
          <a:p>
            <a:r>
              <a:rPr lang="en-US" dirty="0" smtClean="0"/>
              <a:t>Array</a:t>
            </a:r>
          </a:p>
          <a:p>
            <a:pPr lvl="1"/>
            <a:r>
              <a:rPr lang="en-US" dirty="0" smtClean="0"/>
              <a:t>Collection of variables of the same type</a:t>
            </a:r>
          </a:p>
          <a:p>
            <a:pPr lvl="1"/>
            <a:r>
              <a:rPr lang="en-US" dirty="0" smtClean="0"/>
              <a:t>Involves indexing and loops</a:t>
            </a:r>
          </a:p>
          <a:p>
            <a:pPr lvl="1"/>
            <a:r>
              <a:rPr lang="en-US" dirty="0" smtClean="0"/>
              <a:t>C-style, </a:t>
            </a:r>
            <a:r>
              <a:rPr lang="en-US" dirty="0" err="1" smtClean="0"/>
              <a:t>NSArray</a:t>
            </a:r>
            <a:r>
              <a:rPr lang="en-US" dirty="0" smtClean="0"/>
              <a:t>, </a:t>
            </a:r>
            <a:r>
              <a:rPr lang="en-US" dirty="0" err="1" smtClean="0"/>
              <a:t>NSMutableArray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</a:t>
            </a:r>
            <a:r>
              <a:rPr lang="en-US" dirty="0" err="1" smtClean="0"/>
              <a:t>ProductInventoryApp</a:t>
            </a:r>
            <a:r>
              <a:rPr lang="en-US" dirty="0" smtClean="0"/>
              <a:t> project</a:t>
            </a:r>
          </a:p>
          <a:p>
            <a:r>
              <a:rPr lang="en-US" dirty="0" smtClean="0"/>
              <a:t>Class methods</a:t>
            </a:r>
          </a:p>
          <a:p>
            <a:r>
              <a:rPr lang="en-US" dirty="0" smtClean="0"/>
              <a:t>Arrays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ProductInventoryApp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Instructions are posted on the course website</a:t>
            </a:r>
          </a:p>
          <a:p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Two view controllers (controlled by a navigation controller), one for the main interface, the other for the product</a:t>
            </a:r>
          </a:p>
          <a:p>
            <a:pPr lvl="1"/>
            <a:r>
              <a:rPr lang="en-US" dirty="0" smtClean="0"/>
              <a:t>Product class included in the project</a:t>
            </a:r>
          </a:p>
          <a:p>
            <a:pPr lvl="1"/>
            <a:r>
              <a:rPr lang="en-US" dirty="0" smtClean="0"/>
              <a:t>Three products created by main view controller</a:t>
            </a:r>
          </a:p>
          <a:p>
            <a:pPr lvl="1"/>
            <a:r>
              <a:rPr lang="en-US" dirty="0" smtClean="0"/>
              <a:t>Detail/product view controller has its display based on a product object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ProductInventoryApp</a:t>
            </a:r>
            <a:r>
              <a:rPr lang="en-US" dirty="0" smtClean="0"/>
              <a:t>: main 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 properties defined in </a:t>
            </a:r>
            <a:r>
              <a:rPr lang="en-US" dirty="0" err="1" smtClean="0"/>
              <a:t>ViewController.h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No outlet connections</a:t>
            </a:r>
          </a:p>
          <a:p>
            <a:r>
              <a:rPr lang="en-US" dirty="0" smtClean="0"/>
              <a:t>No action connections (button click functionality handled through the segues) </a:t>
            </a:r>
          </a:p>
          <a:p>
            <a:r>
              <a:rPr lang="en-US" dirty="0" smtClean="0"/>
              <a:t>Three product variables declared outside of the methods within the </a:t>
            </a:r>
            <a:r>
              <a:rPr lang="en-US" dirty="0" err="1" smtClean="0"/>
              <a:t>ViewController.m</a:t>
            </a:r>
            <a:r>
              <a:rPr lang="en-US" dirty="0" smtClean="0"/>
              <a:t> file (these could have been properties but there is no reason to have the data available as properties)</a:t>
            </a:r>
          </a:p>
          <a:p>
            <a:r>
              <a:rPr lang="en-US" dirty="0" smtClean="0"/>
              <a:t>Product objects created within </a:t>
            </a:r>
            <a:r>
              <a:rPr lang="en-US" dirty="0" err="1" smtClean="0"/>
              <a:t>viewDidload</a:t>
            </a:r>
            <a:r>
              <a:rPr lang="en-US" dirty="0" smtClean="0"/>
              <a:t> method (initialization code executed when view appears)</a:t>
            </a:r>
          </a:p>
          <a:p>
            <a:r>
              <a:rPr lang="en-US" dirty="0" err="1" smtClean="0"/>
              <a:t>prepareForSegue</a:t>
            </a:r>
            <a:r>
              <a:rPr lang="en-US" dirty="0" smtClean="0"/>
              <a:t> method checks which button was pressed (which segue was used) and then sets the appropriate product to be set by the second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ProductInventoryApp</a:t>
            </a:r>
            <a:r>
              <a:rPr lang="en-US" dirty="0" smtClean="0"/>
              <a:t>: product 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Separate class (with </a:t>
            </a:r>
            <a:r>
              <a:rPr lang="en-US" dirty="0" err="1" smtClean="0"/>
              <a:t>superclass</a:t>
            </a:r>
            <a:r>
              <a:rPr lang="en-US" dirty="0" smtClean="0"/>
              <a:t> </a:t>
            </a:r>
            <a:r>
              <a:rPr lang="en-US" dirty="0" err="1" smtClean="0"/>
              <a:t>UIViewController</a:t>
            </a:r>
            <a:r>
              <a:rPr lang="en-US" dirty="0" smtClean="0"/>
              <a:t>) had to be created and associated to this view controller</a:t>
            </a:r>
          </a:p>
          <a:p>
            <a:r>
              <a:rPr lang="en-US" dirty="0" smtClean="0"/>
              <a:t>Properties defined in .</a:t>
            </a:r>
            <a:r>
              <a:rPr lang="en-US" dirty="0" err="1" smtClean="0"/>
              <a:t>h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outlet connections for all controls (except buttons)</a:t>
            </a:r>
          </a:p>
          <a:p>
            <a:pPr lvl="1"/>
            <a:r>
              <a:rPr lang="en-US" dirty="0" smtClean="0"/>
              <a:t>One product object (to be set by the main view, but used by this view for display)</a:t>
            </a:r>
          </a:p>
          <a:p>
            <a:r>
              <a:rPr lang="en-US" dirty="0" smtClean="0"/>
              <a:t>Action connections (for the add and remove buttons) </a:t>
            </a:r>
          </a:p>
          <a:p>
            <a:r>
              <a:rPr lang="en-US" dirty="0" err="1" smtClean="0"/>
              <a:t>viewDidload</a:t>
            </a:r>
            <a:r>
              <a:rPr lang="en-US" dirty="0" smtClean="0"/>
              <a:t> contains code (in .</a:t>
            </a:r>
            <a:r>
              <a:rPr lang="en-US" dirty="0" err="1" smtClean="0"/>
              <a:t>m</a:t>
            </a:r>
            <a:r>
              <a:rPr lang="en-US" dirty="0" smtClean="0"/>
              <a:t> file) that displays details of product object property </a:t>
            </a:r>
          </a:p>
          <a:p>
            <a:r>
              <a:rPr lang="en-US" dirty="0" smtClean="0"/>
              <a:t>Code for the add/remove actions</a:t>
            </a:r>
          </a:p>
          <a:p>
            <a:pPr lvl="1"/>
            <a:r>
              <a:rPr lang="en-US" dirty="0" smtClean="0"/>
              <a:t>Retrieve data from the text field and convert to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smtClean="0"/>
              <a:t>Call increase/decrease method on the product object</a:t>
            </a:r>
          </a:p>
          <a:p>
            <a:pPr lvl="1"/>
            <a:r>
              <a:rPr lang="en-US" dirty="0" smtClean="0"/>
              <a:t>Redisplay stock level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ProductInventoryApp</a:t>
            </a:r>
            <a:endParaRPr lang="en-US" dirty="0"/>
          </a:p>
        </p:txBody>
      </p:sp>
      <p:pic>
        <p:nvPicPr>
          <p:cNvPr id="4" name="Picture 3" descr="detailview-v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3371" y="1600200"/>
            <a:ext cx="2367776" cy="4267200"/>
          </a:xfrm>
          <a:prstGeom prst="rect">
            <a:avLst/>
          </a:prstGeom>
        </p:spPr>
      </p:pic>
      <p:pic>
        <p:nvPicPr>
          <p:cNvPr id="5" name="Picture 4" descr="mai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600200"/>
            <a:ext cx="2383067" cy="42672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2590800" y="3429000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some situations, a method related to a class need not be called on a specific </a:t>
            </a:r>
            <a:r>
              <a:rPr lang="en-US" dirty="0" smtClean="0"/>
              <a:t>object, such as when:</a:t>
            </a:r>
          </a:p>
          <a:p>
            <a:pPr lvl="1"/>
            <a:r>
              <a:rPr lang="en-US" dirty="0" smtClean="0"/>
              <a:t>The method</a:t>
            </a:r>
            <a:r>
              <a:rPr lang="en-US" dirty="0" smtClean="0"/>
              <a:t> applies </a:t>
            </a:r>
            <a:r>
              <a:rPr lang="en-US" dirty="0" smtClean="0"/>
              <a:t>to all </a:t>
            </a:r>
            <a:r>
              <a:rPr lang="en-US" dirty="0" smtClean="0"/>
              <a:t>objects of a class</a:t>
            </a:r>
          </a:p>
          <a:p>
            <a:pPr lvl="1"/>
            <a:r>
              <a:rPr lang="en-US" dirty="0" smtClean="0"/>
              <a:t>The class is viewed as a container or manager of its objects and the method is at the level of the manager</a:t>
            </a:r>
          </a:p>
          <a:p>
            <a:r>
              <a:rPr lang="en-US" dirty="0" smtClean="0"/>
              <a:t>Example:  </a:t>
            </a:r>
            <a:r>
              <a:rPr lang="en-US" dirty="0" err="1" smtClean="0"/>
              <a:t>alloc</a:t>
            </a:r>
            <a:r>
              <a:rPr lang="en-US" dirty="0" smtClean="0"/>
              <a:t> is a “built-in” method of any class</a:t>
            </a:r>
          </a:p>
          <a:p>
            <a:pPr lvl="1"/>
            <a:r>
              <a:rPr lang="en-US" dirty="0" smtClean="0"/>
              <a:t>[&lt;class-name&gt; </a:t>
            </a:r>
            <a:r>
              <a:rPr lang="en-US" dirty="0" err="1" smtClean="0"/>
              <a:t>alloc</a:t>
            </a:r>
            <a:r>
              <a:rPr lang="en-US" dirty="0" smtClean="0"/>
              <a:t>] returns a newly created/allocated instance/object under that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method </a:t>
            </a:r>
            <a:r>
              <a:rPr lang="en-US" b="1" dirty="0" err="1" smtClean="0"/>
              <a:t>integerValue</a:t>
            </a:r>
            <a:r>
              <a:rPr lang="en-US" b="1" dirty="0" smtClean="0"/>
              <a:t> </a:t>
            </a:r>
            <a:r>
              <a:rPr lang="en-US" dirty="0" smtClean="0"/>
              <a:t>is an instance method of </a:t>
            </a:r>
            <a:r>
              <a:rPr lang="en-US" dirty="0" err="1" smtClean="0"/>
              <a:t>NSString</a:t>
            </a:r>
            <a:r>
              <a:rPr lang="en-US" dirty="0" smtClean="0"/>
              <a:t> that returns an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NSString</a:t>
            </a:r>
            <a:r>
              <a:rPr lang="en-US" dirty="0" smtClean="0"/>
              <a:t> *</a:t>
            </a:r>
            <a:r>
              <a:rPr lang="en-US" dirty="0" err="1" smtClean="0"/>
              <a:t>s</a:t>
            </a:r>
            <a:r>
              <a:rPr lang="en-US" dirty="0" smtClean="0"/>
              <a:t> = </a:t>
            </a:r>
            <a:r>
              <a:rPr lang="en-US" dirty="0" smtClean="0"/>
              <a:t>@"</a:t>
            </a:r>
            <a:r>
              <a:rPr lang="en-US" dirty="0" smtClean="0"/>
              <a:t>123</a:t>
            </a:r>
            <a:r>
              <a:rPr lang="en-US" dirty="0" smtClean="0"/>
              <a:t>";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 = [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integerValue</a:t>
            </a:r>
            <a:r>
              <a:rPr lang="en-US" dirty="0" smtClean="0"/>
              <a:t>];</a:t>
            </a:r>
          </a:p>
          <a:p>
            <a:r>
              <a:rPr lang="en-US" dirty="0" smtClean="0"/>
              <a:t>The method </a:t>
            </a:r>
            <a:r>
              <a:rPr lang="en-US" b="1" dirty="0" err="1" smtClean="0"/>
              <a:t>stringWithFormat</a:t>
            </a:r>
            <a:r>
              <a:rPr lang="en-US" b="1" dirty="0" smtClean="0"/>
              <a:t> </a:t>
            </a:r>
            <a:r>
              <a:rPr lang="en-US" dirty="0" smtClean="0"/>
              <a:t>is a class method of </a:t>
            </a:r>
            <a:r>
              <a:rPr lang="en-US" dirty="0" err="1" smtClean="0"/>
              <a:t>NSString</a:t>
            </a:r>
            <a:r>
              <a:rPr lang="en-US" dirty="0" smtClean="0"/>
              <a:t> that returns an </a:t>
            </a:r>
            <a:r>
              <a:rPr lang="en-US" dirty="0" err="1" smtClean="0"/>
              <a:t>NSString</a:t>
            </a:r>
            <a:r>
              <a:rPr lang="en-US" dirty="0" smtClean="0"/>
              <a:t>*</a:t>
            </a:r>
          </a:p>
          <a:p>
            <a:pPr lvl="1">
              <a:buNone/>
            </a:pPr>
            <a:r>
              <a:rPr lang="en-US" dirty="0" err="1" smtClean="0"/>
              <a:t>NSString</a:t>
            </a:r>
            <a:r>
              <a:rPr lang="en-US" dirty="0" smtClean="0"/>
              <a:t> *</a:t>
            </a:r>
            <a:r>
              <a:rPr lang="en-US" dirty="0" err="1" smtClean="0"/>
              <a:t>x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err="1" smtClean="0"/>
              <a:t>x</a:t>
            </a:r>
            <a:r>
              <a:rPr lang="en-US" dirty="0" smtClean="0"/>
              <a:t> = [</a:t>
            </a:r>
            <a:r>
              <a:rPr lang="en-US" dirty="0" err="1" smtClean="0"/>
              <a:t>NSString</a:t>
            </a:r>
            <a:r>
              <a:rPr lang="en-US" dirty="0" smtClean="0"/>
              <a:t> </a:t>
            </a:r>
            <a:r>
              <a:rPr lang="en-US" dirty="0" err="1" smtClean="0"/>
              <a:t>stringWithFormat</a:t>
            </a:r>
            <a:r>
              <a:rPr lang="en-US" dirty="0" err="1" smtClean="0"/>
              <a:t>:"%d</a:t>
            </a:r>
            <a:r>
              <a:rPr lang="en-US" dirty="0" smtClean="0"/>
              <a:t>", </a:t>
            </a:r>
            <a:r>
              <a:rPr lang="en-US" dirty="0" err="1" smtClean="0"/>
              <a:t>val</a:t>
            </a:r>
            <a:r>
              <a:rPr lang="en-US" dirty="0" smtClean="0"/>
              <a:t>];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imageNamed</a:t>
            </a:r>
            <a:r>
              <a:rPr lang="en-US" b="1" dirty="0" smtClean="0"/>
              <a:t> </a:t>
            </a:r>
            <a:r>
              <a:rPr lang="en-US" dirty="0" smtClean="0"/>
              <a:t>is a class method of </a:t>
            </a:r>
            <a:r>
              <a:rPr lang="en-US" dirty="0" err="1" smtClean="0"/>
              <a:t>UIImage</a:t>
            </a:r>
            <a:r>
              <a:rPr lang="en-US" dirty="0" smtClean="0"/>
              <a:t> that returns a </a:t>
            </a:r>
            <a:r>
              <a:rPr lang="en-US" dirty="0" err="1" smtClean="0"/>
              <a:t>UIImage</a:t>
            </a:r>
            <a:r>
              <a:rPr lang="en-US" dirty="0" smtClean="0"/>
              <a:t> object given an image file name</a:t>
            </a:r>
          </a:p>
          <a:p>
            <a:pPr lvl="1">
              <a:buNone/>
            </a:pPr>
            <a:r>
              <a:rPr lang="en-US" dirty="0" err="1" smtClean="0"/>
              <a:t>self.imageView.image</a:t>
            </a:r>
            <a:r>
              <a:rPr lang="en-US" dirty="0" smtClean="0"/>
              <a:t> = </a:t>
            </a:r>
          </a:p>
          <a:p>
            <a:pPr lvl="1">
              <a:buNone/>
            </a:pPr>
            <a:r>
              <a:rPr lang="en-US" dirty="0" smtClean="0"/>
              <a:t>		[</a:t>
            </a:r>
            <a:r>
              <a:rPr lang="en-US" dirty="0" err="1" smtClean="0"/>
              <a:t>UIImage</a:t>
            </a:r>
            <a:r>
              <a:rPr lang="en-US" dirty="0" smtClean="0"/>
              <a:t> </a:t>
            </a:r>
            <a:r>
              <a:rPr lang="en-US" dirty="0" err="1" smtClean="0"/>
              <a:t>imageNamed:</a:t>
            </a:r>
            <a:r>
              <a:rPr lang="en-US" dirty="0" err="1" smtClean="0"/>
              <a:t>@"</a:t>
            </a:r>
            <a:r>
              <a:rPr lang="en-US" dirty="0" err="1" smtClean="0"/>
              <a:t>x.jpg</a:t>
            </a:r>
            <a:r>
              <a:rPr lang="en-US" dirty="0" smtClean="0"/>
              <a:t>"]</a:t>
            </a:r>
            <a:r>
              <a:rPr lang="en-US" dirty="0" smtClean="0"/>
              <a:t>;</a:t>
            </a:r>
          </a:p>
          <a:p>
            <a:r>
              <a:rPr lang="en-US" dirty="0" smtClean="0"/>
              <a:t>In contrast, </a:t>
            </a:r>
            <a:r>
              <a:rPr lang="en-US" b="1" dirty="0" smtClean="0"/>
              <a:t>size </a:t>
            </a:r>
            <a:r>
              <a:rPr lang="en-US" dirty="0" smtClean="0"/>
              <a:t>is an instance method (actually, a property) that returns the size of a given image</a:t>
            </a:r>
          </a:p>
          <a:p>
            <a:pPr lvl="1">
              <a:buNone/>
            </a:pPr>
            <a:r>
              <a:rPr lang="en-US" dirty="0" smtClean="0"/>
              <a:t>[</a:t>
            </a:r>
            <a:r>
              <a:rPr lang="en-US" dirty="0" err="1" smtClean="0"/>
              <a:t>self.imageView.image</a:t>
            </a:r>
            <a:r>
              <a:rPr lang="en-US" dirty="0" smtClean="0"/>
              <a:t> size]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14142</TotalTime>
  <Words>1145</Words>
  <Application>Microsoft Macintosh PowerPoint</Application>
  <PresentationFormat>On-screen Show (4:3)</PresentationFormat>
  <Paragraphs>149</Paragraphs>
  <Slides>18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Introduction to Objective-C and Xcode (Part 4)</vt:lpstr>
      <vt:lpstr>Agenda</vt:lpstr>
      <vt:lpstr>ProductInventoryApp</vt:lpstr>
      <vt:lpstr>ProductInventoryApp: main view </vt:lpstr>
      <vt:lpstr>ProductInventoryApp: product view </vt:lpstr>
      <vt:lpstr>ProductInventoryApp</vt:lpstr>
      <vt:lpstr>Class methods</vt:lpstr>
      <vt:lpstr>NSString</vt:lpstr>
      <vt:lpstr>UIImage</vt:lpstr>
      <vt:lpstr>Declaring and using class methods</vt:lpstr>
      <vt:lpstr>Slide 11</vt:lpstr>
      <vt:lpstr>Arrays</vt:lpstr>
      <vt:lpstr>Using arrays</vt:lpstr>
      <vt:lpstr>Looping through array elements</vt:lpstr>
      <vt:lpstr>Array of objects</vt:lpstr>
      <vt:lpstr>Array classes</vt:lpstr>
      <vt:lpstr>Array classes</vt:lpstr>
      <vt:lpstr>Summary</vt:lpstr>
    </vt:vector>
  </TitlesOfParts>
  <Company>ADMU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Objective C and Xcode</dc:title>
  <dc:creator>JP Vergara</dc:creator>
  <cp:lastModifiedBy>JP Vergara</cp:lastModifiedBy>
  <cp:revision>205</cp:revision>
  <dcterms:created xsi:type="dcterms:W3CDTF">2012-12-13T14:51:57Z</dcterms:created>
  <dcterms:modified xsi:type="dcterms:W3CDTF">2012-12-18T02:47:11Z</dcterms:modified>
</cp:coreProperties>
</file>