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8"/>
  </p:notesMasterIdLst>
  <p:sldIdLst>
    <p:sldId id="256" r:id="rId2"/>
    <p:sldId id="312" r:id="rId3"/>
    <p:sldId id="289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2" r:id="rId13"/>
    <p:sldId id="323" r:id="rId14"/>
    <p:sldId id="324" r:id="rId15"/>
    <p:sldId id="325" r:id="rId16"/>
    <p:sldId id="32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E16A-FC8B-3543-95A9-E12BC877202C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90030-7C35-E248-935E-B79EFE9DE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A700-F537-9E4F-83ED-FFD252E3E6C0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Objective-C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Xcode</a:t>
            </a:r>
            <a:r>
              <a:rPr lang="en-US" dirty="0" smtClean="0"/>
              <a:t> (Part</a:t>
            </a:r>
            <a:r>
              <a:rPr lang="en-US" dirty="0" smtClean="0"/>
              <a:t> 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 175</a:t>
            </a:r>
          </a:p>
          <a:p>
            <a:r>
              <a:rPr lang="en-US" dirty="0" smtClean="0"/>
              <a:t>Intro to Mobile App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Conditions are a result of calculations that use</a:t>
            </a:r>
          </a:p>
          <a:p>
            <a:pPr lvl="1"/>
            <a:r>
              <a:rPr lang="en-US" dirty="0" smtClean="0"/>
              <a:t>Relational operators: &gt; &lt; == &lt;= &gt;=</a:t>
            </a:r>
          </a:p>
          <a:p>
            <a:pPr lvl="1"/>
            <a:r>
              <a:rPr lang="en-US" dirty="0" smtClean="0"/>
              <a:t>Logical operators: &amp;&amp; || !</a:t>
            </a:r>
          </a:p>
          <a:p>
            <a:r>
              <a:rPr lang="en-US" dirty="0" smtClean="0"/>
              <a:t>Conditions return values of type BOOL</a:t>
            </a:r>
          </a:p>
          <a:p>
            <a:pPr lvl="1"/>
            <a:r>
              <a:rPr lang="en-US" dirty="0" smtClean="0"/>
              <a:t>e.g.,  10 &gt; 5 returns a YES,  1 == 2 returns a NO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NSString</a:t>
            </a:r>
            <a:r>
              <a:rPr lang="en-US" dirty="0" smtClean="0"/>
              <a:t> function has a method for comparing strings</a:t>
            </a:r>
          </a:p>
          <a:p>
            <a:pPr lvl="1"/>
            <a:r>
              <a:rPr lang="en-US" dirty="0" smtClean="0"/>
              <a:t>-(BOOL) </a:t>
            </a:r>
            <a:r>
              <a:rPr lang="en-US" dirty="0" err="1" smtClean="0"/>
              <a:t>isEqualToString</a:t>
            </a:r>
            <a:r>
              <a:rPr lang="en-US" dirty="0" err="1" smtClean="0">
                <a:sym typeface="Wingdings"/>
              </a:rPr>
              <a:t>:(NSString</a:t>
            </a:r>
            <a:r>
              <a:rPr lang="en-US" dirty="0" smtClean="0">
                <a:sym typeface="Wingdings"/>
              </a:rPr>
              <a:t> *) </a:t>
            </a:r>
            <a:r>
              <a:rPr lang="en-US" dirty="0" err="1" smtClean="0">
                <a:sym typeface="Wingdings"/>
              </a:rPr>
              <a:t>otherString</a:t>
            </a:r>
            <a:r>
              <a:rPr lang="en-US" dirty="0" smtClean="0">
                <a:sym typeface="Wingdings"/>
              </a:rPr>
              <a:t>;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inventory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projects</a:t>
            </a:r>
          </a:p>
          <a:p>
            <a:r>
              <a:rPr lang="en-US" dirty="0" err="1" smtClean="0"/>
              <a:t>ProductInvAppPrototype</a:t>
            </a:r>
            <a:endParaRPr lang="en-US" dirty="0" smtClean="0"/>
          </a:p>
          <a:p>
            <a:pPr lvl="1"/>
            <a:r>
              <a:rPr lang="en-US" dirty="0" smtClean="0"/>
              <a:t>Focus on user interface</a:t>
            </a:r>
          </a:p>
          <a:p>
            <a:r>
              <a:rPr lang="en-US" dirty="0" err="1" smtClean="0"/>
              <a:t>ProductTest</a:t>
            </a:r>
            <a:endParaRPr lang="en-US" dirty="0" smtClean="0"/>
          </a:p>
          <a:p>
            <a:pPr lvl="1"/>
            <a:r>
              <a:rPr lang="en-US" dirty="0" smtClean="0"/>
              <a:t>Focus on a product class</a:t>
            </a:r>
          </a:p>
          <a:p>
            <a:r>
              <a:rPr lang="en-US" dirty="0" err="1" smtClean="0"/>
              <a:t>ProductInvApp</a:t>
            </a:r>
            <a:endParaRPr lang="en-US" dirty="0" smtClean="0"/>
          </a:p>
          <a:p>
            <a:pPr lvl="1"/>
            <a:r>
              <a:rPr lang="en-US" dirty="0" smtClean="0"/>
              <a:t>Create the final app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ProductInvAppPrototype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single view project with three buttons</a:t>
            </a:r>
          </a:p>
          <a:p>
            <a:r>
              <a:rPr lang="en-US" dirty="0" smtClean="0"/>
              <a:t>Embed in a navigation controller</a:t>
            </a:r>
          </a:p>
          <a:p>
            <a:pPr lvl="1"/>
            <a:r>
              <a:rPr lang="en-US" dirty="0" smtClean="0"/>
              <a:t>Select the view controller, then</a:t>
            </a:r>
            <a:br>
              <a:rPr lang="en-US" dirty="0" smtClean="0"/>
            </a:br>
            <a:r>
              <a:rPr lang="en-US" dirty="0" smtClean="0"/>
              <a:t>Navigator -&gt; Embed In -&gt; Navigation Controller</a:t>
            </a:r>
          </a:p>
          <a:p>
            <a:r>
              <a:rPr lang="en-US" dirty="0" smtClean="0"/>
              <a:t>Add one view controller to the storyboard with a label and an image view</a:t>
            </a:r>
          </a:p>
          <a:p>
            <a:pPr lvl="1"/>
            <a:r>
              <a:rPr lang="en-US" dirty="0" smtClean="0"/>
              <a:t>Set label text to some product name (e.g., “Apple”)</a:t>
            </a:r>
          </a:p>
          <a:p>
            <a:pPr lvl="1"/>
            <a:r>
              <a:rPr lang="en-US" dirty="0" smtClean="0"/>
              <a:t>Get an image file from the web representing the product (e.g., </a:t>
            </a:r>
            <a:r>
              <a:rPr lang="en-US" dirty="0" err="1" smtClean="0"/>
              <a:t>apple.jpeg</a:t>
            </a:r>
            <a:r>
              <a:rPr lang="en-US" dirty="0" smtClean="0"/>
              <a:t>), then drag onto</a:t>
            </a:r>
            <a:br>
              <a:rPr lang="en-US" dirty="0" smtClean="0"/>
            </a:br>
            <a:r>
              <a:rPr lang="en-US" dirty="0" smtClean="0"/>
              <a:t>“Supporting Files” section</a:t>
            </a:r>
          </a:p>
          <a:p>
            <a:pPr lvl="1"/>
            <a:r>
              <a:rPr lang="en-US" dirty="0" smtClean="0"/>
              <a:t>Select the </a:t>
            </a:r>
            <a:r>
              <a:rPr lang="en-US" dirty="0" err="1" smtClean="0"/>
              <a:t>ImageView</a:t>
            </a:r>
            <a:r>
              <a:rPr lang="en-US" dirty="0" smtClean="0"/>
              <a:t> control, set the image file name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ProductInvAppPrototype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two more copies of the view controller (that contains a label and an image)</a:t>
            </a:r>
          </a:p>
          <a:p>
            <a:pPr lvl="1"/>
            <a:r>
              <a:rPr lang="en-US" dirty="0" smtClean="0"/>
              <a:t>Update these two copies so the three views represent different products (e.g., apple, orange and </a:t>
            </a:r>
            <a:r>
              <a:rPr lang="en-US" dirty="0" err="1" smtClean="0"/>
              <a:t>pomelo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Control-drag from each button to a view controller to create the corresponding segues</a:t>
            </a:r>
          </a:p>
          <a:p>
            <a:pPr lvl="1"/>
            <a:r>
              <a:rPr lang="en-US" dirty="0" smtClean="0"/>
              <a:t>Select “push”</a:t>
            </a:r>
          </a:p>
          <a:p>
            <a:r>
              <a:rPr lang="en-US" dirty="0" smtClean="0"/>
              <a:t>Build and execute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04800"/>
            <a:ext cx="1543792" cy="2764367"/>
          </a:xfrm>
          <a:prstGeom prst="rect">
            <a:avLst/>
          </a:prstGeom>
        </p:spPr>
      </p:pic>
      <p:pic>
        <p:nvPicPr>
          <p:cNvPr id="5" name="Picture 4" descr="app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408074"/>
            <a:ext cx="1643863" cy="2979785"/>
          </a:xfrm>
          <a:prstGeom prst="rect">
            <a:avLst/>
          </a:prstGeom>
        </p:spPr>
      </p:pic>
      <p:pic>
        <p:nvPicPr>
          <p:cNvPr id="6" name="Picture 5" descr="oran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3408074"/>
            <a:ext cx="1661539" cy="2979785"/>
          </a:xfrm>
          <a:prstGeom prst="rect">
            <a:avLst/>
          </a:prstGeom>
        </p:spPr>
      </p:pic>
      <p:pic>
        <p:nvPicPr>
          <p:cNvPr id="7" name="Picture 6" descr="pomel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3408074"/>
            <a:ext cx="1637744" cy="297978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2362200" y="1447798"/>
            <a:ext cx="1902618" cy="1621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475975" y="2617643"/>
            <a:ext cx="157927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133600"/>
            <a:ext cx="1447800" cy="1274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single-view application with a single button</a:t>
            </a:r>
          </a:p>
          <a:p>
            <a:pPr lvl="1"/>
            <a:r>
              <a:rPr lang="en-US" dirty="0" smtClean="0"/>
              <a:t>Add an action connection</a:t>
            </a:r>
          </a:p>
          <a:p>
            <a:pPr lvl="1"/>
            <a:r>
              <a:rPr lang="en-US" dirty="0" smtClean="0"/>
              <a:t>Test code will be placed inside this method</a:t>
            </a:r>
          </a:p>
          <a:p>
            <a:r>
              <a:rPr lang="en-US" dirty="0" smtClean="0"/>
              <a:t>Create a Product class</a:t>
            </a:r>
          </a:p>
          <a:p>
            <a:pPr lvl="1"/>
            <a:r>
              <a:rPr lang="en-US" dirty="0" smtClean="0"/>
              <a:t>Add three properties:  name, </a:t>
            </a:r>
            <a:r>
              <a:rPr lang="en-US" dirty="0" err="1" smtClean="0"/>
              <a:t>imgFileName</a:t>
            </a:r>
            <a:r>
              <a:rPr lang="en-US" dirty="0" smtClean="0"/>
              <a:t>, and </a:t>
            </a:r>
            <a:r>
              <a:rPr lang="en-US" dirty="0" err="1" smtClean="0"/>
              <a:t>stockLevel</a:t>
            </a:r>
            <a:r>
              <a:rPr lang="en-US" dirty="0" smtClean="0"/>
              <a:t> (the first two are of type </a:t>
            </a:r>
            <a:r>
              <a:rPr lang="en-US" dirty="0" err="1" smtClean="0"/>
              <a:t>NSString</a:t>
            </a:r>
            <a:r>
              <a:rPr lang="en-US" dirty="0" smtClean="0"/>
              <a:t>* the third is an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method:  -(void) </a:t>
            </a:r>
            <a:r>
              <a:rPr lang="en-US" dirty="0" err="1" smtClean="0"/>
              <a:t>increaseInvenory:(in</a:t>
            </a:r>
            <a:r>
              <a:rPr lang="en-US" dirty="0" err="1" smtClean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smtClean="0">
                <a:sym typeface="Wingdings"/>
              </a:rPr>
              <a:t>qty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/>
              <a:t>Add </a:t>
            </a:r>
            <a:r>
              <a:rPr lang="en-US" dirty="0" smtClean="0"/>
              <a:t>method:  -(void)</a:t>
            </a:r>
            <a:r>
              <a:rPr lang="en-US" dirty="0" smtClean="0"/>
              <a:t> </a:t>
            </a:r>
            <a:r>
              <a:rPr lang="en-US" dirty="0" err="1" smtClean="0"/>
              <a:t>decreaseInventory</a:t>
            </a:r>
            <a:r>
              <a:rPr lang="en-US" dirty="0" err="1" smtClean="0">
                <a:sym typeface="Wingdings"/>
              </a:rPr>
              <a:t>:(int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smtClean="0">
                <a:sym typeface="Wingdings"/>
              </a:rPr>
              <a:t>qty</a:t>
            </a:r>
          </a:p>
          <a:p>
            <a:r>
              <a:rPr lang="en-US" dirty="0" smtClean="0">
                <a:sym typeface="Wingdings"/>
              </a:rPr>
              <a:t>Test the Product class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ProductInventoryApp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Follow instructions to be posted on the course website</a:t>
            </a:r>
          </a:p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Two view controllers (controlled by a navigation controller), one for the main interface, the other for the product</a:t>
            </a:r>
          </a:p>
          <a:p>
            <a:pPr lvl="1"/>
            <a:r>
              <a:rPr lang="en-US" dirty="0" smtClean="0"/>
              <a:t>Product class included in the project</a:t>
            </a:r>
          </a:p>
          <a:p>
            <a:pPr lvl="1"/>
            <a:r>
              <a:rPr lang="en-US" dirty="0" smtClean="0"/>
              <a:t>Three products created by main view controller</a:t>
            </a:r>
          </a:p>
          <a:p>
            <a:pPr lvl="1"/>
            <a:r>
              <a:rPr lang="en-US" dirty="0" smtClean="0"/>
              <a:t>Detail/product view controller has its display based on a product object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last two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Objective-C and </a:t>
            </a:r>
            <a:r>
              <a:rPr lang="en-US" dirty="0" err="1" smtClean="0"/>
              <a:t>Xcode</a:t>
            </a:r>
            <a:endParaRPr lang="en-US" dirty="0" smtClean="0"/>
          </a:p>
          <a:p>
            <a:pPr lvl="1"/>
            <a:r>
              <a:rPr lang="en-US" dirty="0" smtClean="0"/>
              <a:t>Variables, types, computations, statements</a:t>
            </a:r>
          </a:p>
          <a:p>
            <a:pPr lvl="1"/>
            <a:r>
              <a:rPr lang="en-US" dirty="0" err="1" smtClean="0"/>
              <a:t>Xcode</a:t>
            </a:r>
            <a:r>
              <a:rPr lang="en-US" dirty="0" smtClean="0"/>
              <a:t>:  components, Interface Builder, connections</a:t>
            </a:r>
          </a:p>
          <a:p>
            <a:r>
              <a:rPr lang="en-US" dirty="0" smtClean="0"/>
              <a:t>Object-oriented programming</a:t>
            </a:r>
          </a:p>
          <a:p>
            <a:pPr lvl="1"/>
            <a:r>
              <a:rPr lang="en-US" dirty="0" smtClean="0"/>
              <a:t>Classes and objects</a:t>
            </a:r>
          </a:p>
          <a:p>
            <a:pPr lvl="1"/>
            <a:r>
              <a:rPr lang="en-US" dirty="0" smtClean="0"/>
              <a:t>Properties and methods</a:t>
            </a:r>
          </a:p>
          <a:p>
            <a:pPr lvl="1"/>
            <a:r>
              <a:rPr lang="en-US" dirty="0" smtClean="0"/>
              <a:t>Objective-C classes:  .</a:t>
            </a:r>
            <a:r>
              <a:rPr lang="en-US" dirty="0" err="1" smtClean="0"/>
              <a:t>h</a:t>
            </a:r>
            <a:r>
              <a:rPr lang="en-US" dirty="0" smtClean="0"/>
              <a:t> and .</a:t>
            </a:r>
            <a:r>
              <a:rPr lang="en-US" dirty="0" err="1" smtClean="0"/>
              <a:t>m</a:t>
            </a:r>
            <a:r>
              <a:rPr lang="en-US" dirty="0" smtClean="0"/>
              <a:t>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Objective-C details</a:t>
            </a:r>
          </a:p>
          <a:p>
            <a:pPr lvl="1"/>
            <a:r>
              <a:rPr lang="en-US" dirty="0" smtClean="0"/>
              <a:t>Getters and setters</a:t>
            </a:r>
          </a:p>
          <a:p>
            <a:pPr lvl="1"/>
            <a:r>
              <a:rPr lang="en-US" dirty="0" smtClean="0"/>
              <a:t>If statements</a:t>
            </a:r>
            <a:endParaRPr lang="en-US" dirty="0" smtClean="0"/>
          </a:p>
          <a:p>
            <a:r>
              <a:rPr lang="en-US" dirty="0" smtClean="0"/>
              <a:t>Product inventory app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and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 method call syntax</a:t>
            </a:r>
          </a:p>
          <a:p>
            <a:pPr lvl="1"/>
            <a:r>
              <a:rPr lang="en-US" dirty="0" smtClean="0"/>
              <a:t>[&lt;object-</a:t>
            </a:r>
            <a:r>
              <a:rPr lang="en-US" dirty="0" err="1" smtClean="0"/>
              <a:t>var</a:t>
            </a:r>
            <a:r>
              <a:rPr lang="en-US" dirty="0" smtClean="0"/>
              <a:t>-name&gt; &lt;method-name&gt;]</a:t>
            </a:r>
          </a:p>
          <a:p>
            <a:pPr lvl="1"/>
            <a:r>
              <a:rPr lang="en-US" dirty="0" smtClean="0"/>
              <a:t>[&lt;object-</a:t>
            </a:r>
            <a:r>
              <a:rPr lang="en-US" dirty="0" err="1" smtClean="0"/>
              <a:t>var</a:t>
            </a:r>
            <a:r>
              <a:rPr lang="en-US" dirty="0" smtClean="0"/>
              <a:t>-name&gt; &lt;method-name&gt;:&lt;</a:t>
            </a:r>
            <a:r>
              <a:rPr lang="en-US" dirty="0" err="1" smtClean="0"/>
              <a:t>arg-val</a:t>
            </a:r>
            <a:r>
              <a:rPr lang="en-US" dirty="0" smtClean="0"/>
              <a:t>&gt;]</a:t>
            </a:r>
          </a:p>
          <a:p>
            <a:r>
              <a:rPr lang="en-US" dirty="0" smtClean="0"/>
              <a:t>Retrieving property values is equivalent to a method call</a:t>
            </a:r>
          </a:p>
          <a:p>
            <a:pPr lvl="1"/>
            <a:r>
              <a:rPr lang="en-US" dirty="0" err="1" smtClean="0"/>
              <a:t>myCar.gasLeft</a:t>
            </a:r>
            <a:r>
              <a:rPr lang="en-US" dirty="0" smtClean="0"/>
              <a:t> is equivalent to [</a:t>
            </a:r>
            <a:r>
              <a:rPr lang="en-US" dirty="0" err="1" smtClean="0"/>
              <a:t>myCar</a:t>
            </a:r>
            <a:r>
              <a:rPr lang="en-US" dirty="0" smtClean="0"/>
              <a:t> </a:t>
            </a:r>
            <a:r>
              <a:rPr lang="en-US" dirty="0" err="1" smtClean="0"/>
              <a:t>gasLeft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When you declare a property, a </a:t>
            </a:r>
            <a:r>
              <a:rPr lang="en-US" b="1" dirty="0" smtClean="0"/>
              <a:t>getter</a:t>
            </a:r>
            <a:r>
              <a:rPr lang="en-US" dirty="0" smtClean="0"/>
              <a:t> method is automatically created</a:t>
            </a:r>
          </a:p>
          <a:p>
            <a:pPr lvl="1"/>
            <a:r>
              <a:rPr lang="en-US" dirty="0" smtClean="0"/>
              <a:t>-(double) </a:t>
            </a:r>
            <a:r>
              <a:rPr lang="en-US" dirty="0" err="1" smtClean="0"/>
              <a:t>gasLeft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 return _</a:t>
            </a:r>
            <a:r>
              <a:rPr lang="en-US" dirty="0" err="1" smtClean="0"/>
              <a:t>gasLeft</a:t>
            </a:r>
            <a:r>
              <a:rPr lang="en-US" dirty="0" smtClean="0"/>
              <a:t>; 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and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Assigning a value to a property, e.g.</a:t>
            </a:r>
          </a:p>
          <a:p>
            <a:pPr lvl="1"/>
            <a:r>
              <a:rPr lang="en-US" dirty="0" err="1" smtClean="0"/>
              <a:t>theProduct.stockLevel</a:t>
            </a:r>
            <a:r>
              <a:rPr lang="en-US" dirty="0" smtClean="0"/>
              <a:t> = 100;</a:t>
            </a:r>
          </a:p>
          <a:p>
            <a:r>
              <a:rPr lang="en-US" dirty="0" smtClean="0"/>
              <a:t>Is equivalent to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theProduct</a:t>
            </a:r>
            <a:r>
              <a:rPr lang="en-US" dirty="0" smtClean="0"/>
              <a:t> setStockLevel:100];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setter </a:t>
            </a:r>
            <a:r>
              <a:rPr lang="en-US" dirty="0" smtClean="0"/>
              <a:t>method is also automatically created (for </a:t>
            </a:r>
            <a:r>
              <a:rPr lang="en-US" dirty="0" err="1" smtClean="0"/>
              <a:t>readwrite</a:t>
            </a:r>
            <a:r>
              <a:rPr lang="en-US" dirty="0" smtClean="0"/>
              <a:t> properties)</a:t>
            </a:r>
          </a:p>
          <a:p>
            <a:pPr lvl="1"/>
            <a:r>
              <a:rPr lang="en-US" dirty="0" smtClean="0"/>
              <a:t>-(void) </a:t>
            </a:r>
            <a:r>
              <a:rPr lang="en-US" dirty="0" err="1" smtClean="0"/>
              <a:t>setStockLevel</a:t>
            </a:r>
            <a:r>
              <a:rPr lang="en-US" dirty="0" err="1" smtClean="0">
                <a:sym typeface="Wingdings"/>
              </a:rPr>
              <a:t>:(int</a:t>
            </a:r>
            <a:r>
              <a:rPr lang="en-US" dirty="0" smtClean="0">
                <a:sym typeface="Wingdings"/>
              </a:rPr>
              <a:t>) quantity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{ _</a:t>
            </a:r>
            <a:r>
              <a:rPr lang="en-US" dirty="0" err="1" smtClean="0">
                <a:sym typeface="Wingdings"/>
              </a:rPr>
              <a:t>stockLevel</a:t>
            </a:r>
            <a:r>
              <a:rPr lang="en-US" dirty="0" smtClean="0">
                <a:sym typeface="Wingdings"/>
              </a:rPr>
              <a:t> = quantity;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 we know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Declarations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salePrice</a:t>
            </a:r>
            <a:r>
              <a:rPr lang="en-US" dirty="0" smtClean="0"/>
              <a:t>;</a:t>
            </a:r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iscount = </a:t>
            </a:r>
            <a:r>
              <a:rPr lang="en-US" dirty="0" err="1" smtClean="0"/>
              <a:t>salePrice</a:t>
            </a:r>
            <a:r>
              <a:rPr lang="en-US" dirty="0" smtClean="0"/>
              <a:t>*0.10;</a:t>
            </a:r>
          </a:p>
          <a:p>
            <a:r>
              <a:rPr lang="en-US" dirty="0" smtClean="0"/>
              <a:t>Return statements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computedValue</a:t>
            </a:r>
            <a:r>
              <a:rPr lang="en-US" dirty="0" smtClean="0"/>
              <a:t>;</a:t>
            </a:r>
          </a:p>
          <a:p>
            <a:r>
              <a:rPr lang="en-US" dirty="0" smtClean="0"/>
              <a:t>Function calls</a:t>
            </a:r>
          </a:p>
          <a:p>
            <a:pPr lvl="1"/>
            <a:r>
              <a:rPr lang="en-US" dirty="0" err="1" smtClean="0"/>
              <a:t>NSLog(@”Hello</a:t>
            </a:r>
            <a:r>
              <a:rPr lang="en-US" dirty="0" smtClean="0"/>
              <a:t> world”);</a:t>
            </a:r>
          </a:p>
          <a:p>
            <a:r>
              <a:rPr lang="en-US" dirty="0" smtClean="0"/>
              <a:t>Method calls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myCar</a:t>
            </a:r>
            <a:r>
              <a:rPr lang="en-US" dirty="0" smtClean="0"/>
              <a:t> driveDistance:94];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we want a statement executed only when a condition is met</a:t>
            </a:r>
          </a:p>
          <a:p>
            <a:r>
              <a:rPr lang="en-US" dirty="0" smtClean="0"/>
              <a:t>if-statement syntax:</a:t>
            </a:r>
          </a:p>
          <a:p>
            <a:pPr lvl="1"/>
            <a:r>
              <a:rPr lang="en-US" dirty="0" smtClean="0"/>
              <a:t>if (&lt;condition&gt;)</a:t>
            </a:r>
            <a:br>
              <a:rPr lang="en-US" dirty="0" smtClean="0"/>
            </a:br>
            <a:r>
              <a:rPr lang="en-US" dirty="0" smtClean="0"/>
              <a:t>   &lt;statement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(&lt;condition&gt;)</a:t>
            </a:r>
            <a:br>
              <a:rPr lang="en-US" dirty="0" smtClean="0"/>
            </a:br>
            <a:r>
              <a:rPr lang="en-US" dirty="0" smtClean="0"/>
              <a:t>   &lt;statement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else</a:t>
            </a:r>
            <a:br>
              <a:rPr lang="en-US" dirty="0" smtClean="0"/>
            </a:br>
            <a:r>
              <a:rPr lang="en-US" dirty="0" smtClean="0"/>
              <a:t>   &lt;statement&gt;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 withdraw method of a </a:t>
            </a:r>
            <a:r>
              <a:rPr lang="en-US" dirty="0" err="1" smtClean="0"/>
              <a:t>BankAccount</a:t>
            </a:r>
            <a:r>
              <a:rPr lang="en-US" dirty="0" smtClean="0"/>
              <a:t> class…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if (</a:t>
            </a:r>
            <a:r>
              <a:rPr lang="en-US" dirty="0" err="1" smtClean="0"/>
              <a:t>self.balance</a:t>
            </a:r>
            <a:r>
              <a:rPr lang="en-US" dirty="0" smtClean="0"/>
              <a:t> &gt;= amount)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self.balance</a:t>
            </a:r>
            <a:r>
              <a:rPr lang="en-US" dirty="0" smtClean="0"/>
              <a:t> = </a:t>
            </a:r>
            <a:r>
              <a:rPr lang="en-US" dirty="0" err="1" smtClean="0"/>
              <a:t>self.balance</a:t>
            </a:r>
            <a:r>
              <a:rPr lang="en-US" dirty="0" smtClean="0"/>
              <a:t> - amount;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Better yet,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if (</a:t>
            </a:r>
            <a:r>
              <a:rPr lang="en-US" dirty="0" err="1" smtClean="0"/>
              <a:t>self.balance</a:t>
            </a:r>
            <a:r>
              <a:rPr lang="en-US" dirty="0" smtClean="0"/>
              <a:t> &gt;= amount)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self.balance</a:t>
            </a:r>
            <a:r>
              <a:rPr lang="en-US" dirty="0" smtClean="0"/>
              <a:t> = </a:t>
            </a:r>
            <a:r>
              <a:rPr lang="en-US" dirty="0" err="1" smtClean="0"/>
              <a:t>self.balance</a:t>
            </a:r>
            <a:r>
              <a:rPr lang="en-US" dirty="0" smtClean="0"/>
              <a:t> - amount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else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NSLog(@”insufficient</a:t>
            </a:r>
            <a:r>
              <a:rPr lang="en-US" dirty="0" smtClean="0"/>
              <a:t> balance”);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multiple statements need to be conditionally executed, group as a </a:t>
            </a:r>
            <a:r>
              <a:rPr lang="en-US" b="1" dirty="0" smtClean="0"/>
              <a:t>block </a:t>
            </a:r>
            <a:r>
              <a:rPr lang="en-US" dirty="0" smtClean="0"/>
              <a:t>and enclose with { }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if (</a:t>
            </a:r>
            <a:r>
              <a:rPr lang="en-US" dirty="0" err="1" smtClean="0"/>
              <a:t>self.balance</a:t>
            </a:r>
            <a:r>
              <a:rPr lang="en-US" dirty="0" smtClean="0"/>
              <a:t> &gt;= amount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{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self.balance</a:t>
            </a:r>
            <a:r>
              <a:rPr lang="en-US" dirty="0" smtClean="0"/>
              <a:t> = </a:t>
            </a:r>
            <a:r>
              <a:rPr lang="en-US" dirty="0" err="1" smtClean="0"/>
              <a:t>self.balance</a:t>
            </a:r>
            <a:r>
              <a:rPr lang="en-US" dirty="0" smtClean="0"/>
              <a:t> - amount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NSLog(@”%f</a:t>
            </a:r>
            <a:r>
              <a:rPr lang="en-US" dirty="0" smtClean="0"/>
              <a:t> </a:t>
            </a:r>
            <a:r>
              <a:rPr lang="en-US" dirty="0" err="1" smtClean="0"/>
              <a:t>withdrawn”,amount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  }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else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NSLog(@”insufficient</a:t>
            </a:r>
            <a:r>
              <a:rPr lang="en-US" dirty="0" smtClean="0"/>
              <a:t> balance”)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NSLog(@”Thank</a:t>
            </a:r>
            <a:r>
              <a:rPr lang="en-US" dirty="0" smtClean="0"/>
              <a:t> you.”);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Note:  The last statement is executed unconditionally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7208</TotalTime>
  <Words>858</Words>
  <Application>Microsoft Macintosh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to Objective-C and Xcode (Part 3)</vt:lpstr>
      <vt:lpstr>Recap of last two sessions</vt:lpstr>
      <vt:lpstr>Agenda</vt:lpstr>
      <vt:lpstr>Properties and method calls</vt:lpstr>
      <vt:lpstr>Properties and method calls</vt:lpstr>
      <vt:lpstr>Statements we know so far</vt:lpstr>
      <vt:lpstr>Conditional execution</vt:lpstr>
      <vt:lpstr>If-statement example</vt:lpstr>
      <vt:lpstr>Blocks</vt:lpstr>
      <vt:lpstr>Conditions</vt:lpstr>
      <vt:lpstr>Product inventory app</vt:lpstr>
      <vt:lpstr>ProductInvAppPrototype</vt:lpstr>
      <vt:lpstr>ProductInvAppPrototype</vt:lpstr>
      <vt:lpstr>Slide 14</vt:lpstr>
      <vt:lpstr>ProductTest</vt:lpstr>
      <vt:lpstr>ProductInventoryApp</vt:lpstr>
    </vt:vector>
  </TitlesOfParts>
  <Company>ADMU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Objective C and Xcode</dc:title>
  <dc:creator>JP Vergara</dc:creator>
  <cp:lastModifiedBy>JP Vergara</cp:lastModifiedBy>
  <cp:revision>156</cp:revision>
  <dcterms:created xsi:type="dcterms:W3CDTF">2012-12-11T05:26:37Z</dcterms:created>
  <dcterms:modified xsi:type="dcterms:W3CDTF">2012-12-11T09:16:16Z</dcterms:modified>
</cp:coreProperties>
</file>